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Default Extension="wav" ContentType="audio/wav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Default Extension="gif" ContentType="image/gif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731" r:id="rId2"/>
    <p:sldId id="523" r:id="rId3"/>
    <p:sldId id="709" r:id="rId4"/>
    <p:sldId id="640" r:id="rId5"/>
    <p:sldId id="543" r:id="rId6"/>
    <p:sldId id="710" r:id="rId7"/>
    <p:sldId id="641" r:id="rId8"/>
    <p:sldId id="642" r:id="rId9"/>
    <p:sldId id="756" r:id="rId10"/>
    <p:sldId id="755" r:id="rId11"/>
    <p:sldId id="774" r:id="rId12"/>
    <p:sldId id="775" r:id="rId13"/>
    <p:sldId id="778" r:id="rId14"/>
    <p:sldId id="644" r:id="rId15"/>
    <p:sldId id="648" r:id="rId16"/>
    <p:sldId id="647" r:id="rId17"/>
    <p:sldId id="779" r:id="rId18"/>
    <p:sldId id="654" r:id="rId19"/>
    <p:sldId id="655" r:id="rId20"/>
    <p:sldId id="656" r:id="rId21"/>
    <p:sldId id="657" r:id="rId22"/>
    <p:sldId id="679" r:id="rId23"/>
    <p:sldId id="678" r:id="rId24"/>
    <p:sldId id="674" r:id="rId25"/>
    <p:sldId id="673" r:id="rId26"/>
    <p:sldId id="676" r:id="rId27"/>
    <p:sldId id="677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5FCEC"/>
    <a:srgbClr val="6445FF"/>
    <a:srgbClr val="FFB3FF"/>
    <a:srgbClr val="F9BCD1"/>
    <a:srgbClr val="28B8D3"/>
    <a:srgbClr val="FF7124"/>
    <a:srgbClr val="26182F"/>
    <a:srgbClr val="ADD7D5"/>
    <a:srgbClr val="FFFFFF"/>
    <a:srgbClr val="BBC0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296"/>
        <p:guide pos="38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时间到！刚才，老师看同学们讨论得差不多了。我请这个小组的同学，来说说他们是怎样算的。谢谢你们的精彩汇报。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还有吗？还有？你们组，是用什么，来帮助你们计算的呢？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哪个小组还有不一样的想法？  好，请你们。</a:t>
            </a:r>
            <a:endParaRPr lang="en-US" altLang="zh-CN" dirty="0"/>
          </a:p>
          <a:p>
            <a:r>
              <a:rPr lang="zh-CN" altLang="en-US" dirty="0"/>
              <a:t>大家注意看！</a:t>
            </a:r>
            <a:endParaRPr lang="en-US" altLang="zh-CN" dirty="0"/>
          </a:p>
          <a:p>
            <a:r>
              <a:rPr lang="zh-CN" altLang="en-US" dirty="0"/>
              <a:t>能用想竖式的办法，也很不错，谢谢你们。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还有吗？还有？你们组，是用什么，来帮助你们计算的呢？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C972D-F20D-46B8-BDBD-AD2379BEDCA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C972D-F20D-46B8-BDBD-AD2379BEDCA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再来一题。能算吗？不着急。把你的算法写在练习本上，再和你的同桌说一说。</a:t>
            </a:r>
            <a:endParaRPr lang="en-US" altLang="zh-CN" dirty="0"/>
          </a:p>
          <a:p>
            <a:r>
              <a:rPr lang="zh-CN" altLang="en-US" dirty="0"/>
              <a:t>看来同学们已经算完了，身坐正，谁想说？好，你来。</a:t>
            </a:r>
            <a:endParaRPr lang="en-US" altLang="zh-CN" dirty="0"/>
          </a:p>
          <a:p>
            <a:r>
              <a:rPr lang="zh-CN" altLang="en-US" dirty="0"/>
              <a:t>谁还想说？好，你来。还有吗？好，请你。</a:t>
            </a:r>
            <a:endParaRPr lang="en-US" altLang="zh-CN" dirty="0"/>
          </a:p>
          <a:p>
            <a:r>
              <a:rPr lang="zh-CN" altLang="en-US" dirty="0"/>
              <a:t>好，掌声鼓励。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pPr/>
              <a:t>2021/11/30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26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28.png"/><Relationship Id="rId5" Type="http://schemas.openxmlformats.org/officeDocument/2006/relationships/tags" Target="../tags/tag17.xml"/><Relationship Id="rId15" Type="http://schemas.openxmlformats.org/officeDocument/2006/relationships/image" Target="../media/image29.png"/><Relationship Id="rId10" Type="http://schemas.openxmlformats.org/officeDocument/2006/relationships/notesSlide" Target="../notesSlides/notesSlide2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7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image" Target="../media/image27.tiff"/><Relationship Id="rId4" Type="http://schemas.openxmlformats.org/officeDocument/2006/relationships/image" Target="../media/image30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35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27.tiff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26.png"/><Relationship Id="rId5" Type="http://schemas.openxmlformats.org/officeDocument/2006/relationships/tags" Target="../tags/tag25.xml"/><Relationship Id="rId10" Type="http://schemas.openxmlformats.org/officeDocument/2006/relationships/image" Target="../media/image5.png"/><Relationship Id="rId4" Type="http://schemas.openxmlformats.org/officeDocument/2006/relationships/tags" Target="../tags/tag24.xml"/><Relationship Id="rId9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6.png"/><Relationship Id="rId7" Type="http://schemas.openxmlformats.org/officeDocument/2006/relationships/image" Target="../media/image34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tiff"/><Relationship Id="rId11" Type="http://schemas.openxmlformats.org/officeDocument/2006/relationships/image" Target="../media/image40.png"/><Relationship Id="rId5" Type="http://schemas.openxmlformats.org/officeDocument/2006/relationships/image" Target="../media/image26.png"/><Relationship Id="rId10" Type="http://schemas.openxmlformats.org/officeDocument/2006/relationships/image" Target="../media/image39.png"/><Relationship Id="rId4" Type="http://schemas.openxmlformats.org/officeDocument/2006/relationships/image" Target="../media/image5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gif"/><Relationship Id="rId5" Type="http://schemas.openxmlformats.org/officeDocument/2006/relationships/image" Target="../media/image5.png"/><Relationship Id="rId4" Type="http://schemas.openxmlformats.org/officeDocument/2006/relationships/image" Target="../media/image27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7.tiff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png"/><Relationship Id="rId5" Type="http://schemas.openxmlformats.org/officeDocument/2006/relationships/image" Target="../media/image27.tiff"/><Relationship Id="rId10" Type="http://schemas.openxmlformats.org/officeDocument/2006/relationships/image" Target="../media/image47.png"/><Relationship Id="rId4" Type="http://schemas.openxmlformats.org/officeDocument/2006/relationships/image" Target="../media/image26.png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49.png"/><Relationship Id="rId10" Type="http://schemas.openxmlformats.org/officeDocument/2006/relationships/image" Target="../media/image27.tiff"/><Relationship Id="rId4" Type="http://schemas.openxmlformats.org/officeDocument/2006/relationships/image" Target="../media/image48.png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tiff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tiff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tiff"/><Relationship Id="rId5" Type="http://schemas.openxmlformats.org/officeDocument/2006/relationships/image" Target="../media/image50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tiff"/><Relationship Id="rId5" Type="http://schemas.openxmlformats.org/officeDocument/2006/relationships/image" Target="../media/image50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51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image" Target="../media/image5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63.tiff"/><Relationship Id="rId5" Type="http://schemas.openxmlformats.org/officeDocument/2006/relationships/image" Target="../media/image62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tiff"/><Relationship Id="rId5" Type="http://schemas.openxmlformats.org/officeDocument/2006/relationships/image" Target="../media/image6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tags" Target="../tags/tag33.xml"/><Relationship Id="rId7" Type="http://schemas.openxmlformats.org/officeDocument/2006/relationships/image" Target="../media/image68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78.png"/><Relationship Id="rId5" Type="http://schemas.openxmlformats.org/officeDocument/2006/relationships/tags" Target="../tags/tag35.xml"/><Relationship Id="rId10" Type="http://schemas.openxmlformats.org/officeDocument/2006/relationships/image" Target="../media/image77.png"/><Relationship Id="rId4" Type="http://schemas.openxmlformats.org/officeDocument/2006/relationships/tags" Target="../tags/tag34.xml"/><Relationship Id="rId9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tiff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2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microsoft.com/office/2007/relationships/hdphoto" Target="../media/image22.wdp"/><Relationship Id="rId5" Type="http://schemas.openxmlformats.org/officeDocument/2006/relationships/image" Target="../media/image23.png"/><Relationship Id="rId10" Type="http://schemas.openxmlformats.org/officeDocument/2006/relationships/image" Target="../media/image24.png"/><Relationship Id="rId4" Type="http://schemas.microsoft.com/office/2007/relationships/hdphoto" Target="../media/image20.wdp"/><Relationship Id="rId9" Type="http://schemas.openxmlformats.org/officeDocument/2006/relationships/image" Target="../media/image1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tiff"/><Relationship Id="rId5" Type="http://schemas.openxmlformats.org/officeDocument/2006/relationships/image" Target="../media/image26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8802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  口算乘法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92405"/>
            <a:ext cx="423608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两位数乘两位数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03220" y="3724523"/>
            <a:ext cx="7484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第1课时 两位数、几百几十数乘一位数的口算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129270" y="2370994"/>
            <a:ext cx="1938655" cy="1784446"/>
            <a:chOff x="12867" y="4413"/>
            <a:chExt cx="2425" cy="1933"/>
          </a:xfrm>
        </p:grpSpPr>
        <p:pic>
          <p:nvPicPr>
            <p:cNvPr id="18" name="图片 7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67" y="4453"/>
              <a:ext cx="122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5" name="图片 9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9" y="4413"/>
              <a:ext cx="122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39563" y="1652650"/>
            <a:ext cx="170648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3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15×3</a:t>
            </a:r>
            <a:r>
              <a: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＝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64978" y="2230094"/>
            <a:ext cx="196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15×3</a:t>
            </a: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367466" y="1571784"/>
            <a:ext cx="0" cy="3714433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Box 24"/>
          <p:cNvSpPr txBox="1">
            <a:spLocks noChangeArrowheads="1"/>
          </p:cNvSpPr>
          <p:nvPr/>
        </p:nvSpPr>
        <p:spPr bwMode="auto">
          <a:xfrm>
            <a:off x="8601710" y="4467225"/>
            <a:ext cx="937895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10144144" y="4432271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2587824" y="2230094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2487288" y="2216302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180217" y="1640646"/>
            <a:ext cx="70833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3300" dirty="0">
                <a:solidFill>
                  <a:srgbClr val="FF3300"/>
                </a:solidFill>
                <a:cs typeface="黑体" panose="02010609060101010101" pitchFamily="49" charset="-122"/>
              </a:rPr>
              <a:t>15</a:t>
            </a:r>
            <a:endParaRPr lang="zh-CN" altLang="en-US" sz="3300" dirty="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45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679307" y="1653324"/>
            <a:ext cx="516100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＋</a:t>
            </a:r>
          </a:p>
        </p:txBody>
      </p:sp>
      <p:sp>
        <p:nvSpPr>
          <p:cNvPr id="46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166962" y="1653231"/>
            <a:ext cx="70833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3300" dirty="0">
                <a:solidFill>
                  <a:srgbClr val="FF3300"/>
                </a:solidFill>
                <a:cs typeface="黑体" panose="02010609060101010101" pitchFamily="49" charset="-122"/>
              </a:rPr>
              <a:t>15</a:t>
            </a:r>
            <a:endParaRPr lang="zh-CN" altLang="en-US" sz="3300" dirty="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4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7635540" y="1644037"/>
            <a:ext cx="516100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＋</a:t>
            </a:r>
          </a:p>
        </p:txBody>
      </p:sp>
      <p:sp>
        <p:nvSpPr>
          <p:cNvPr id="4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075037" y="1646257"/>
            <a:ext cx="70833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3300" dirty="0">
                <a:solidFill>
                  <a:srgbClr val="FF3300"/>
                </a:solidFill>
                <a:cs typeface="黑体" panose="02010609060101010101" pitchFamily="49" charset="-122"/>
              </a:rPr>
              <a:t>15</a:t>
            </a:r>
            <a:endParaRPr lang="zh-CN" altLang="en-US" sz="3300" dirty="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8517607" y="1676096"/>
            <a:ext cx="1021080" cy="59880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3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33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8123348" y="6479684"/>
            <a:ext cx="4269295" cy="378316"/>
          </a:xfrm>
          <a:prstGeom prst="rect">
            <a:avLst/>
          </a:prstGeom>
        </p:spPr>
        <p:txBody>
          <a:bodyPr vert="horz" lIns="50800" tIns="0" rIns="41275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dirty="0">
                <a:solidFill>
                  <a:schemeClr val="bg1"/>
                </a:solidFill>
                <a:cs typeface="黑体" panose="02010609060101010101" pitchFamily="49" charset="-122"/>
              </a:rPr>
              <a:t>图片素材来源网络，如有侵权请联系我们！</a:t>
            </a:r>
          </a:p>
        </p:txBody>
      </p:sp>
      <p:sp>
        <p:nvSpPr>
          <p:cNvPr id="168" name="Freeform 68"/>
          <p:cNvSpPr/>
          <p:nvPr/>
        </p:nvSpPr>
        <p:spPr>
          <a:xfrm>
            <a:off x="5509895" y="319405"/>
            <a:ext cx="2803525" cy="608330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3600" b="1" dirty="0"/>
              <a:t>连加法</a:t>
            </a:r>
          </a:p>
        </p:txBody>
      </p:sp>
      <p:sp>
        <p:nvSpPr>
          <p:cNvPr id="169" name="Rounded Rectangle 67"/>
          <p:cNvSpPr/>
          <p:nvPr/>
        </p:nvSpPr>
        <p:spPr>
          <a:xfrm>
            <a:off x="4572000" y="299085"/>
            <a:ext cx="1013460" cy="64897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方法一</a:t>
            </a:r>
            <a:endParaRPr lang="en-US" sz="24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089265" y="2338070"/>
            <a:ext cx="1979295" cy="21971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>
            <a:off x="6943090" y="3625850"/>
            <a:ext cx="995680" cy="11430"/>
          </a:xfrm>
          <a:prstGeom prst="straightConnector1">
            <a:avLst/>
          </a:prstGeom>
          <a:ln w="38100">
            <a:solidFill>
              <a:srgbClr val="6445FF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3779520" y="2483485"/>
            <a:ext cx="3108325" cy="1672590"/>
            <a:chOff x="5942" y="7250"/>
            <a:chExt cx="3802" cy="1892"/>
          </a:xfrm>
        </p:grpSpPr>
        <p:pic>
          <p:nvPicPr>
            <p:cNvPr id="9218" name="图片 7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2" y="7250"/>
              <a:ext cx="122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7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2" y="7250"/>
              <a:ext cx="122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7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" y="7250"/>
              <a:ext cx="122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图片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1260" y="2445385"/>
            <a:ext cx="987425" cy="1672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" name="组合 55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57" name="图片 56" descr="图片8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8" name="图片 57" descr="xzgj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62640" y="4467225"/>
            <a:ext cx="1170305" cy="2063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2" grpId="0" bldLvl="0" animBg="1"/>
      <p:bldP spid="43" grpId="0" bldLvl="0" animBg="1"/>
      <p:bldP spid="44" grpId="0"/>
      <p:bldP spid="45" grpId="0"/>
      <p:bldP spid="46" grpId="0"/>
      <p:bldP spid="47" grpId="0"/>
      <p:bldP spid="48" grpId="0"/>
      <p:bldP spid="49" grpId="0" bldLvl="0" animBg="1"/>
      <p:bldP spid="168" grpId="0" bldLvl="0" animBg="1"/>
      <p:bldP spid="169" grpId="0" bldLvl="0" animBg="1"/>
      <p:bldP spid="12" grpId="0" bldLvl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4908" y="1303210"/>
            <a:ext cx="776845" cy="12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20537" y="1284951"/>
            <a:ext cx="776845" cy="12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1224" y="1299239"/>
            <a:ext cx="776845" cy="120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16" descr="QQ截图2017031402150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5253" y="2899611"/>
            <a:ext cx="349229" cy="971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19" descr="QQ截图201703140219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9239" y="3206187"/>
            <a:ext cx="351393" cy="5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24" name="直接箭头连接符 20"/>
          <p:cNvCxnSpPr>
            <a:cxnSpLocks noChangeShapeType="1"/>
          </p:cNvCxnSpPr>
          <p:nvPr/>
        </p:nvCxnSpPr>
        <p:spPr bwMode="auto">
          <a:xfrm flipH="1">
            <a:off x="4391004" y="2479798"/>
            <a:ext cx="427037" cy="3619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9225" name="直接箭头连接符 21"/>
          <p:cNvCxnSpPr>
            <a:cxnSpLocks noChangeShapeType="1"/>
          </p:cNvCxnSpPr>
          <p:nvPr/>
        </p:nvCxnSpPr>
        <p:spPr bwMode="auto">
          <a:xfrm>
            <a:off x="5057775" y="2475865"/>
            <a:ext cx="245110" cy="64643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2067" y="4493409"/>
            <a:ext cx="952735" cy="98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0683" y="4462538"/>
            <a:ext cx="659586" cy="98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2"/>
          <p:cNvGrpSpPr/>
          <p:nvPr/>
        </p:nvGrpSpPr>
        <p:grpSpPr bwMode="auto">
          <a:xfrm>
            <a:off x="4333356" y="3886876"/>
            <a:ext cx="4141167" cy="655802"/>
            <a:chOff x="3334" y="7251"/>
            <a:chExt cx="6521" cy="1241"/>
          </a:xfrm>
        </p:grpSpPr>
        <p:cxnSp>
          <p:nvCxnSpPr>
            <p:cNvPr id="10262" name="直接箭头连接符 3"/>
            <p:cNvCxnSpPr>
              <a:cxnSpLocks noChangeShapeType="1"/>
            </p:cNvCxnSpPr>
            <p:nvPr/>
          </p:nvCxnSpPr>
          <p:spPr bwMode="auto">
            <a:xfrm flipH="1">
              <a:off x="6366" y="7251"/>
              <a:ext cx="3489" cy="124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3" name="直接箭头连接符 4"/>
            <p:cNvCxnSpPr>
              <a:cxnSpLocks noChangeShapeType="1"/>
            </p:cNvCxnSpPr>
            <p:nvPr/>
          </p:nvCxnSpPr>
          <p:spPr bwMode="auto">
            <a:xfrm flipH="1">
              <a:off x="5662" y="7388"/>
              <a:ext cx="918" cy="105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4" name="直接箭头连接符 6"/>
            <p:cNvCxnSpPr>
              <a:cxnSpLocks noChangeShapeType="1"/>
            </p:cNvCxnSpPr>
            <p:nvPr/>
          </p:nvCxnSpPr>
          <p:spPr bwMode="auto">
            <a:xfrm>
              <a:off x="3334" y="7327"/>
              <a:ext cx="1953" cy="111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6" name="组合 13"/>
          <p:cNvGrpSpPr/>
          <p:nvPr/>
        </p:nvGrpSpPr>
        <p:grpSpPr bwMode="auto">
          <a:xfrm>
            <a:off x="5360475" y="3742117"/>
            <a:ext cx="4084320" cy="815626"/>
            <a:chOff x="4671" y="7003"/>
            <a:chExt cx="6432" cy="1603"/>
          </a:xfrm>
        </p:grpSpPr>
        <p:cxnSp>
          <p:nvCxnSpPr>
            <p:cNvPr id="10259" name="直接箭头连接符 5"/>
            <p:cNvCxnSpPr>
              <a:cxnSpLocks noChangeShapeType="1"/>
            </p:cNvCxnSpPr>
            <p:nvPr/>
          </p:nvCxnSpPr>
          <p:spPr bwMode="auto">
            <a:xfrm>
              <a:off x="8079" y="7019"/>
              <a:ext cx="490" cy="1486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0" name="直接箭头连接符 11"/>
            <p:cNvCxnSpPr>
              <a:cxnSpLocks noChangeShapeType="1"/>
            </p:cNvCxnSpPr>
            <p:nvPr/>
          </p:nvCxnSpPr>
          <p:spPr bwMode="auto">
            <a:xfrm>
              <a:off x="4671" y="7143"/>
              <a:ext cx="3669" cy="1463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1" name="直接箭头连接符 12"/>
            <p:cNvCxnSpPr>
              <a:cxnSpLocks noChangeShapeType="1"/>
              <a:endCxn id="10246" idx="0"/>
            </p:cNvCxnSpPr>
            <p:nvPr/>
          </p:nvCxnSpPr>
          <p:spPr bwMode="auto">
            <a:xfrm flipH="1">
              <a:off x="8781" y="7003"/>
              <a:ext cx="2322" cy="1416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753719" y="2345708"/>
            <a:ext cx="196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15×3</a:t>
            </a: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367466" y="1571784"/>
            <a:ext cx="0" cy="3714433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2523993" y="2334587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385355" y="2505075"/>
            <a:ext cx="1301575" cy="1378357"/>
            <a:chOff x="12111090" y="5991532"/>
            <a:chExt cx="3073400" cy="3322345"/>
          </a:xfrm>
        </p:grpSpPr>
        <p:pic>
          <p:nvPicPr>
            <p:cNvPr id="41" name="图片 16" descr="QQ截图2017031402150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1090" y="6942508"/>
              <a:ext cx="857250" cy="237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19" descr="QQ截图2017031402190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27240" y="7634301"/>
              <a:ext cx="857250" cy="127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3" name="直接箭头连接符 20"/>
            <p:cNvCxnSpPr>
              <a:cxnSpLocks noChangeShapeType="1"/>
            </p:cNvCxnSpPr>
            <p:nvPr/>
          </p:nvCxnSpPr>
          <p:spPr bwMode="auto">
            <a:xfrm flipH="1">
              <a:off x="12682590" y="5999176"/>
              <a:ext cx="854074" cy="7239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44" name="直接箭头连接符 21"/>
            <p:cNvCxnSpPr>
              <a:cxnSpLocks noChangeShapeType="1"/>
            </p:cNvCxnSpPr>
            <p:nvPr/>
          </p:nvCxnSpPr>
          <p:spPr bwMode="auto">
            <a:xfrm>
              <a:off x="14015839" y="5991532"/>
              <a:ext cx="571279" cy="136374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12" name="组合 11"/>
          <p:cNvGrpSpPr/>
          <p:nvPr/>
        </p:nvGrpSpPr>
        <p:grpSpPr>
          <a:xfrm>
            <a:off x="8506417" y="2486660"/>
            <a:ext cx="1240252" cy="1392460"/>
            <a:chOff x="16232697" y="5948080"/>
            <a:chExt cx="3073400" cy="3322716"/>
          </a:xfrm>
        </p:grpSpPr>
        <p:pic>
          <p:nvPicPr>
            <p:cNvPr id="45" name="图片 16" descr="QQ截图2017031402150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32697" y="6965746"/>
              <a:ext cx="857250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图片 19" descr="QQ截图2017031402190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48847" y="7619929"/>
              <a:ext cx="857250" cy="127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7" name="直接箭头连接符 20"/>
            <p:cNvCxnSpPr>
              <a:cxnSpLocks noChangeShapeType="1"/>
            </p:cNvCxnSpPr>
            <p:nvPr/>
          </p:nvCxnSpPr>
          <p:spPr bwMode="auto">
            <a:xfrm flipH="1">
              <a:off x="16804197" y="5956095"/>
              <a:ext cx="854074" cy="7239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48" name="直接箭头连接符 21"/>
            <p:cNvCxnSpPr>
              <a:cxnSpLocks noChangeShapeType="1"/>
            </p:cNvCxnSpPr>
            <p:nvPr/>
          </p:nvCxnSpPr>
          <p:spPr bwMode="auto">
            <a:xfrm>
              <a:off x="18138383" y="5948080"/>
              <a:ext cx="616835" cy="129553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4347405" y="3209517"/>
            <a:ext cx="52578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 Box 24"/>
          <p:cNvSpPr txBox="1">
            <a:spLocks noChangeArrowheads="1"/>
          </p:cNvSpPr>
          <p:nvPr/>
        </p:nvSpPr>
        <p:spPr bwMode="auto">
          <a:xfrm>
            <a:off x="5516786" y="3220309"/>
            <a:ext cx="35433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4918309" y="5451917"/>
            <a:ext cx="172593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10×3</a:t>
            </a:r>
            <a:r>
              <a:rPr lang="zh-CN" altLang="en-US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Text Box 24"/>
          <p:cNvSpPr txBox="1">
            <a:spLocks noChangeArrowheads="1"/>
          </p:cNvSpPr>
          <p:nvPr/>
        </p:nvSpPr>
        <p:spPr bwMode="auto">
          <a:xfrm>
            <a:off x="7304452" y="5451917"/>
            <a:ext cx="155448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 Box 24"/>
          <p:cNvSpPr txBox="1">
            <a:spLocks noChangeArrowheads="1"/>
          </p:cNvSpPr>
          <p:nvPr/>
        </p:nvSpPr>
        <p:spPr bwMode="auto">
          <a:xfrm>
            <a:off x="2561325" y="2345708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172" name="Rounded Rectangle 67"/>
          <p:cNvSpPr/>
          <p:nvPr/>
        </p:nvSpPr>
        <p:spPr>
          <a:xfrm>
            <a:off x="4606290" y="278130"/>
            <a:ext cx="1096645" cy="62420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方法二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8" name="Freeform 68"/>
          <p:cNvSpPr/>
          <p:nvPr/>
        </p:nvSpPr>
        <p:spPr>
          <a:xfrm>
            <a:off x="5617845" y="309245"/>
            <a:ext cx="2888615" cy="581660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3600" b="1" dirty="0"/>
              <a:t>拆分法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7155" y="3938905"/>
            <a:ext cx="1762125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172" grpId="0" bldLvl="0" animBg="1"/>
      <p:bldP spid="16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983823" y="1775309"/>
            <a:ext cx="2008189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15×3</a:t>
            </a: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＝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80389" y="2221082"/>
            <a:ext cx="196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15×3</a:t>
            </a: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367466" y="1571784"/>
            <a:ext cx="0" cy="3714433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6054516" y="3534139"/>
            <a:ext cx="322580" cy="42989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2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2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2587995" y="2221082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2573128" y="2231474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6856876" y="1851061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656746" y="2519568"/>
            <a:ext cx="170648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1  5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2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432013" y="3249174"/>
            <a:ext cx="382639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3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3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150251" y="3199679"/>
            <a:ext cx="1706482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×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023485" y="3957955"/>
            <a:ext cx="2091690" cy="0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451517" y="3880079"/>
            <a:ext cx="394880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5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5674802" y="3899541"/>
            <a:ext cx="540001" cy="697651"/>
          </a:xfrm>
          <a:prstGeom prst="rect">
            <a:avLst/>
          </a:prstGeom>
        </p:spPr>
        <p:txBody>
          <a:bodyPr vert="horz" lIns="50800" tIns="0" rIns="41275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4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054951" y="3150808"/>
            <a:ext cx="509249" cy="310024"/>
            <a:chOff x="12786081" y="6160971"/>
            <a:chExt cx="625117" cy="380562"/>
          </a:xfrm>
        </p:grpSpPr>
        <p:sp>
          <p:nvSpPr>
            <p:cNvPr id="63" name="Line 289"/>
            <p:cNvSpPr>
              <a:spLocks noChangeShapeType="1"/>
            </p:cNvSpPr>
            <p:nvPr/>
          </p:nvSpPr>
          <p:spPr bwMode="auto">
            <a:xfrm flipV="1">
              <a:off x="13402523" y="6181362"/>
              <a:ext cx="5170" cy="35092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200"/>
            </a:p>
          </p:txBody>
        </p:sp>
        <p:sp>
          <p:nvSpPr>
            <p:cNvPr id="64" name="Line 290"/>
            <p:cNvSpPr>
              <a:spLocks noChangeShapeType="1"/>
            </p:cNvSpPr>
            <p:nvPr/>
          </p:nvSpPr>
          <p:spPr bwMode="auto">
            <a:xfrm flipH="1" flipV="1">
              <a:off x="12786081" y="6160971"/>
              <a:ext cx="625117" cy="38056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200"/>
            </a:p>
          </p:txBody>
        </p:sp>
      </p:grpSp>
      <p:sp>
        <p:nvSpPr>
          <p:cNvPr id="172" name="Rounded Rectangle 67"/>
          <p:cNvSpPr/>
          <p:nvPr/>
        </p:nvSpPr>
        <p:spPr>
          <a:xfrm>
            <a:off x="4606290" y="278130"/>
            <a:ext cx="1096645" cy="62420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方法三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9242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8844" y="-74788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8" name="Freeform 68"/>
          <p:cNvSpPr/>
          <p:nvPr/>
        </p:nvSpPr>
        <p:spPr>
          <a:xfrm>
            <a:off x="5617845" y="309245"/>
            <a:ext cx="3552825" cy="581660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3600" b="1" dirty="0"/>
              <a:t>想竖式口算法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6105" y="4084955"/>
            <a:ext cx="2530475" cy="24955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 bldLvl="0" animBg="1"/>
      <p:bldP spid="42" grpId="0" bldLvl="0" animBg="1"/>
      <p:bldP spid="43" grpId="0" bldLvl="0" animBg="1"/>
      <p:bldP spid="49" grpId="0" bldLvl="0" animBg="1"/>
      <p:bldP spid="51" grpId="0"/>
      <p:bldP spid="52" grpId="0"/>
      <p:bldP spid="53" grpId="0"/>
      <p:bldP spid="56" grpId="0"/>
      <p:bldP spid="60" grpId="0"/>
      <p:bldP spid="172" grpId="0" bldLvl="0" animBg="1"/>
      <p:bldP spid="1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24" name="直接箭头连接符 20"/>
          <p:cNvCxnSpPr>
            <a:cxnSpLocks noChangeShapeType="1"/>
          </p:cNvCxnSpPr>
          <p:nvPr/>
        </p:nvCxnSpPr>
        <p:spPr bwMode="auto">
          <a:xfrm flipH="1">
            <a:off x="4391004" y="2479798"/>
            <a:ext cx="427037" cy="36195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1FDE8">
                  <a:alpha val="100000"/>
                </a:srgbClr>
              </a:clrFrom>
              <a:clrTo>
                <a:srgbClr val="F1FDE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7360" y="2403475"/>
            <a:ext cx="1533525" cy="1495425"/>
          </a:xfrm>
          <a:prstGeom prst="rect">
            <a:avLst/>
          </a:prstGeom>
        </p:spPr>
      </p:pic>
      <p:cxnSp>
        <p:nvCxnSpPr>
          <p:cNvPr id="9225" name="直接箭头连接符 21"/>
          <p:cNvCxnSpPr>
            <a:cxnSpLocks noChangeShapeType="1"/>
          </p:cNvCxnSpPr>
          <p:nvPr/>
        </p:nvCxnSpPr>
        <p:spPr bwMode="auto">
          <a:xfrm>
            <a:off x="5057775" y="2475865"/>
            <a:ext cx="245110" cy="64643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5" name="组合 12"/>
          <p:cNvGrpSpPr/>
          <p:nvPr/>
        </p:nvGrpSpPr>
        <p:grpSpPr bwMode="auto">
          <a:xfrm>
            <a:off x="4309226" y="3898941"/>
            <a:ext cx="4141167" cy="655802"/>
            <a:chOff x="3334" y="7251"/>
            <a:chExt cx="6521" cy="1241"/>
          </a:xfrm>
        </p:grpSpPr>
        <p:cxnSp>
          <p:nvCxnSpPr>
            <p:cNvPr id="10262" name="直接箭头连接符 3"/>
            <p:cNvCxnSpPr>
              <a:cxnSpLocks noChangeShapeType="1"/>
            </p:cNvCxnSpPr>
            <p:nvPr/>
          </p:nvCxnSpPr>
          <p:spPr bwMode="auto">
            <a:xfrm flipH="1">
              <a:off x="6366" y="7251"/>
              <a:ext cx="3489" cy="124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3" name="直接箭头连接符 4"/>
            <p:cNvCxnSpPr>
              <a:cxnSpLocks noChangeShapeType="1"/>
            </p:cNvCxnSpPr>
            <p:nvPr/>
          </p:nvCxnSpPr>
          <p:spPr bwMode="auto">
            <a:xfrm flipH="1">
              <a:off x="5662" y="7388"/>
              <a:ext cx="918" cy="105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4" name="直接箭头连接符 6"/>
            <p:cNvCxnSpPr>
              <a:cxnSpLocks noChangeShapeType="1"/>
            </p:cNvCxnSpPr>
            <p:nvPr/>
          </p:nvCxnSpPr>
          <p:spPr bwMode="auto">
            <a:xfrm>
              <a:off x="3334" y="7327"/>
              <a:ext cx="1953" cy="111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6" name="组合 13"/>
          <p:cNvGrpSpPr/>
          <p:nvPr/>
        </p:nvGrpSpPr>
        <p:grpSpPr bwMode="auto">
          <a:xfrm>
            <a:off x="5302690" y="3733113"/>
            <a:ext cx="4146550" cy="807485"/>
            <a:chOff x="4671" y="7019"/>
            <a:chExt cx="6530" cy="1587"/>
          </a:xfrm>
        </p:grpSpPr>
        <p:cxnSp>
          <p:nvCxnSpPr>
            <p:cNvPr id="10259" name="直接箭头连接符 5"/>
            <p:cNvCxnSpPr>
              <a:cxnSpLocks noChangeShapeType="1"/>
            </p:cNvCxnSpPr>
            <p:nvPr/>
          </p:nvCxnSpPr>
          <p:spPr bwMode="auto">
            <a:xfrm>
              <a:off x="8079" y="7019"/>
              <a:ext cx="490" cy="1486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0" name="直接箭头连接符 11"/>
            <p:cNvCxnSpPr>
              <a:cxnSpLocks noChangeShapeType="1"/>
            </p:cNvCxnSpPr>
            <p:nvPr/>
          </p:nvCxnSpPr>
          <p:spPr bwMode="auto">
            <a:xfrm>
              <a:off x="4671" y="7143"/>
              <a:ext cx="3669" cy="1463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1" name="直接箭头连接符 12"/>
            <p:cNvCxnSpPr>
              <a:cxnSpLocks noChangeShapeType="1"/>
              <a:endCxn id="10246" idx="0"/>
            </p:cNvCxnSpPr>
            <p:nvPr/>
          </p:nvCxnSpPr>
          <p:spPr bwMode="auto">
            <a:xfrm flipH="1">
              <a:off x="8879" y="7028"/>
              <a:ext cx="2322" cy="1416"/>
            </a:xfrm>
            <a:prstGeom prst="straightConnector1">
              <a:avLst/>
            </a:prstGeom>
            <a:noFill/>
            <a:ln w="38100" cmpd="dbl">
              <a:solidFill>
                <a:srgbClr val="00B0F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753719" y="2345708"/>
            <a:ext cx="196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15×3</a:t>
            </a: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367466" y="1571784"/>
            <a:ext cx="0" cy="3714433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2523993" y="2334587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4404555" y="3372712"/>
            <a:ext cx="35433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Text Box 24"/>
          <p:cNvSpPr txBox="1">
            <a:spLocks noChangeArrowheads="1"/>
          </p:cNvSpPr>
          <p:nvPr/>
        </p:nvSpPr>
        <p:spPr bwMode="auto">
          <a:xfrm>
            <a:off x="5423441" y="3315559"/>
            <a:ext cx="35433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5053564" y="5801802"/>
            <a:ext cx="155448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9×3</a:t>
            </a:r>
            <a:r>
              <a:rPr lang="zh-CN" altLang="en-US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Text Box 24"/>
          <p:cNvSpPr txBox="1">
            <a:spLocks noChangeArrowheads="1"/>
          </p:cNvSpPr>
          <p:nvPr/>
        </p:nvSpPr>
        <p:spPr bwMode="auto">
          <a:xfrm>
            <a:off x="7312707" y="5836727"/>
            <a:ext cx="1554480" cy="50673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6×3</a:t>
            </a:r>
            <a:r>
              <a:rPr lang="zh-CN" altLang="en-US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endParaRPr lang="zh-CN" altLang="en-US" sz="27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Text Box 24"/>
          <p:cNvSpPr txBox="1">
            <a:spLocks noChangeArrowheads="1"/>
          </p:cNvSpPr>
          <p:nvPr/>
        </p:nvSpPr>
        <p:spPr bwMode="auto">
          <a:xfrm>
            <a:off x="2561325" y="2345708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172" name="Rounded Rectangle 67"/>
          <p:cNvSpPr/>
          <p:nvPr/>
        </p:nvSpPr>
        <p:spPr>
          <a:xfrm>
            <a:off x="4606290" y="278130"/>
            <a:ext cx="1096645" cy="62420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方法四</a:t>
            </a:r>
            <a:endParaRPr lang="en-US" sz="20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8684" y="-36053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8" name="Freeform 68"/>
          <p:cNvSpPr/>
          <p:nvPr/>
        </p:nvSpPr>
        <p:spPr>
          <a:xfrm>
            <a:off x="5617845" y="309245"/>
            <a:ext cx="2888615" cy="581660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3600" b="1" dirty="0"/>
              <a:t>拆分法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7155" y="3938905"/>
            <a:ext cx="1762125" cy="2743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AFCF1">
                  <a:alpha val="100000"/>
                </a:srgbClr>
              </a:clrFrom>
              <a:clrTo>
                <a:srgbClr val="FAFC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5165" y="937895"/>
            <a:ext cx="819150" cy="15621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63670" y="2673350"/>
            <a:ext cx="436880" cy="1276985"/>
            <a:chOff x="13677" y="-594"/>
            <a:chExt cx="1754" cy="511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25" y="1461"/>
              <a:ext cx="1425" cy="306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677" y="-594"/>
              <a:ext cx="1755" cy="244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4727575" y="2966085"/>
            <a:ext cx="693420" cy="847090"/>
            <a:chOff x="13388" y="1947"/>
            <a:chExt cx="2781" cy="339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4FCEB">
                    <a:alpha val="100000"/>
                  </a:srgbClr>
                </a:clrFrom>
                <a:clrTo>
                  <a:srgbClr val="F4FCEB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88" y="4216"/>
              <a:ext cx="1635" cy="960"/>
            </a:xfrm>
            <a:prstGeom prst="rect">
              <a:avLst/>
            </a:prstGeom>
          </p:spPr>
        </p:pic>
        <p:pic>
          <p:nvPicPr>
            <p:cNvPr id="100" name="图片 99"/>
            <p:cNvPicPr/>
            <p:nvPr/>
          </p:nvPicPr>
          <p:blipFill>
            <a:blip r:embed="rId12" cstate="print">
              <a:clrChange>
                <a:clrFrom>
                  <a:srgbClr val="F5FCEC">
                    <a:alpha val="100000"/>
                  </a:srgbClr>
                </a:clrFrom>
                <a:clrTo>
                  <a:srgbClr val="F5FCEC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37" y="1947"/>
              <a:ext cx="1933" cy="33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CFDF8">
                  <a:alpha val="100000"/>
                </a:srgbClr>
              </a:clrFrom>
              <a:clrTo>
                <a:srgbClr val="FCFDF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5245" y="4527550"/>
            <a:ext cx="1390650" cy="12979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32700" y="4457065"/>
            <a:ext cx="914400" cy="14382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AFCF1">
                  <a:alpha val="100000"/>
                </a:srgbClr>
              </a:clrFrom>
              <a:clrTo>
                <a:srgbClr val="FAFC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2895" y="972820"/>
            <a:ext cx="819150" cy="1562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AFBF5">
                  <a:alpha val="100000"/>
                </a:srgbClr>
              </a:clrFrom>
              <a:clrTo>
                <a:srgbClr val="FAFB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240" y="2454910"/>
            <a:ext cx="1533525" cy="1495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AFCF1">
                  <a:alpha val="100000"/>
                </a:srgbClr>
              </a:clrFrom>
              <a:clrTo>
                <a:srgbClr val="FAFC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0285" y="890905"/>
            <a:ext cx="819150" cy="15621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21055" y="3041650"/>
            <a:ext cx="23825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15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分成</a:t>
            </a:r>
            <a:r>
              <a:rPr lang="en-US" altLang="zh-CN" sz="28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6,</a:t>
            </a:r>
          </a:p>
          <a:p>
            <a:endParaRPr lang="zh-CN" altLang="en-US" sz="2800" b="1" dirty="0">
              <a:solidFill>
                <a:schemeClr val="tx1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5350" y="3532505"/>
            <a:ext cx="15303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sym typeface="+mn-ea"/>
              </a:rPr>
              <a:t>9×3=27,</a:t>
            </a:r>
            <a:endParaRPr lang="zh-CN" altLang="en-US" sz="2800"/>
          </a:p>
        </p:txBody>
      </p:sp>
      <p:sp>
        <p:nvSpPr>
          <p:cNvPr id="26" name="文本框 25"/>
          <p:cNvSpPr txBox="1"/>
          <p:nvPr/>
        </p:nvSpPr>
        <p:spPr>
          <a:xfrm>
            <a:off x="861060" y="3967480"/>
            <a:ext cx="15303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sym typeface="+mn-ea"/>
              </a:rPr>
              <a:t>6×3=18,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95350" y="4457065"/>
            <a:ext cx="19767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sym typeface="+mn-ea"/>
              </a:rPr>
              <a:t>27+18=45</a:t>
            </a:r>
            <a:r>
              <a:rPr lang="zh-CN" altLang="en-US" sz="2800" b="1" dirty="0">
                <a:latin typeface="+mn-lt"/>
                <a:ea typeface="+mn-ea"/>
                <a:sym typeface="+mn-ea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172" grpId="0" bldLvl="0" animBg="1"/>
      <p:bldP spid="168" grpId="0" bldLvl="0" animBg="1"/>
      <p:bldP spid="26" grpId="0"/>
      <p:bldP spid="26" grpId="1"/>
      <p:bldP spid="27" grpId="0"/>
      <p:bldP spid="2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29807" y="1548229"/>
            <a:ext cx="3638613" cy="3197942"/>
            <a:chOff x="2991271" y="1651239"/>
            <a:chExt cx="3011234" cy="2829660"/>
          </a:xfrm>
        </p:grpSpPr>
        <p:grpSp>
          <p:nvGrpSpPr>
            <p:cNvPr id="24" name="组合 17"/>
            <p:cNvGrpSpPr/>
            <p:nvPr/>
          </p:nvGrpSpPr>
          <p:grpSpPr>
            <a:xfrm rot="377494">
              <a:off x="3553821" y="2015917"/>
              <a:ext cx="1952079" cy="1978043"/>
              <a:chOff x="2118578" y="4342666"/>
              <a:chExt cx="672245" cy="680979"/>
            </a:xfrm>
          </p:grpSpPr>
          <p:grpSp>
            <p:nvGrpSpPr>
              <p:cNvPr id="25" name="组合 18"/>
              <p:cNvGrpSpPr/>
              <p:nvPr/>
            </p:nvGrpSpPr>
            <p:grpSpPr>
              <a:xfrm>
                <a:off x="2124537" y="4342666"/>
                <a:ext cx="641610" cy="680979"/>
                <a:chOff x="2124539" y="4342651"/>
                <a:chExt cx="641611" cy="680977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2124539" y="4342651"/>
                  <a:ext cx="641611" cy="680977"/>
                </a:xfrm>
                <a:custGeom>
                  <a:avLst/>
                  <a:gdLst>
                    <a:gd name="connsiteX0" fmla="*/ 63 w 140138"/>
                    <a:gd name="connsiteY0" fmla="*/ 65738 h 154344"/>
                    <a:gd name="connsiteX1" fmla="*/ 62928 w 140138"/>
                    <a:gd name="connsiteY1" fmla="*/ 16 h 154344"/>
                    <a:gd name="connsiteX2" fmla="*/ 140080 w 140138"/>
                    <a:gd name="connsiteY2" fmla="*/ 71453 h 154344"/>
                    <a:gd name="connsiteX3" fmla="*/ 74358 w 140138"/>
                    <a:gd name="connsiteY3" fmla="*/ 154321 h 154344"/>
                    <a:gd name="connsiteX4" fmla="*/ 63 w 140138"/>
                    <a:gd name="connsiteY4" fmla="*/ 65738 h 154344"/>
                    <a:gd name="connsiteX0-1" fmla="*/ 63 w 140227"/>
                    <a:gd name="connsiteY0-2" fmla="*/ 65738 h 154534"/>
                    <a:gd name="connsiteX1-3" fmla="*/ 62928 w 140227"/>
                    <a:gd name="connsiteY1-4" fmla="*/ 16 h 154534"/>
                    <a:gd name="connsiteX2-5" fmla="*/ 140080 w 140227"/>
                    <a:gd name="connsiteY2-6" fmla="*/ 71453 h 154534"/>
                    <a:gd name="connsiteX3-7" fmla="*/ 74358 w 140227"/>
                    <a:gd name="connsiteY3-8" fmla="*/ 154321 h 154534"/>
                    <a:gd name="connsiteX4-9" fmla="*/ 63 w 140227"/>
                    <a:gd name="connsiteY4-10" fmla="*/ 65738 h 154534"/>
                    <a:gd name="connsiteX0-11" fmla="*/ 63 w 140227"/>
                    <a:gd name="connsiteY0-12" fmla="*/ 65738 h 154534"/>
                    <a:gd name="connsiteX1-13" fmla="*/ 62928 w 140227"/>
                    <a:gd name="connsiteY1-14" fmla="*/ 16 h 154534"/>
                    <a:gd name="connsiteX2-15" fmla="*/ 140080 w 140227"/>
                    <a:gd name="connsiteY2-16" fmla="*/ 71453 h 154534"/>
                    <a:gd name="connsiteX3-17" fmla="*/ 74358 w 140227"/>
                    <a:gd name="connsiteY3-18" fmla="*/ 154321 h 154534"/>
                    <a:gd name="connsiteX4-19" fmla="*/ 63 w 140227"/>
                    <a:gd name="connsiteY4-20" fmla="*/ 65738 h 154534"/>
                    <a:gd name="connsiteX0-21" fmla="*/ 178 w 140342"/>
                    <a:gd name="connsiteY0-22" fmla="*/ 65738 h 154534"/>
                    <a:gd name="connsiteX1-23" fmla="*/ 63043 w 140342"/>
                    <a:gd name="connsiteY1-24" fmla="*/ 16 h 154534"/>
                    <a:gd name="connsiteX2-25" fmla="*/ 140195 w 140342"/>
                    <a:gd name="connsiteY2-26" fmla="*/ 71453 h 154534"/>
                    <a:gd name="connsiteX3-27" fmla="*/ 74473 w 140342"/>
                    <a:gd name="connsiteY3-28" fmla="*/ 154321 h 154534"/>
                    <a:gd name="connsiteX4-29" fmla="*/ 178 w 140342"/>
                    <a:gd name="connsiteY4-30" fmla="*/ 65738 h 154534"/>
                    <a:gd name="connsiteX0-31" fmla="*/ 178 w 140342"/>
                    <a:gd name="connsiteY0-32" fmla="*/ 65740 h 154536"/>
                    <a:gd name="connsiteX1-33" fmla="*/ 63043 w 140342"/>
                    <a:gd name="connsiteY1-34" fmla="*/ 18 h 154536"/>
                    <a:gd name="connsiteX2-35" fmla="*/ 140195 w 140342"/>
                    <a:gd name="connsiteY2-36" fmla="*/ 71455 h 154536"/>
                    <a:gd name="connsiteX3-37" fmla="*/ 74473 w 140342"/>
                    <a:gd name="connsiteY3-38" fmla="*/ 154323 h 154536"/>
                    <a:gd name="connsiteX4-39" fmla="*/ 178 w 140342"/>
                    <a:gd name="connsiteY4-40" fmla="*/ 65740 h 154536"/>
                    <a:gd name="connsiteX0-41" fmla="*/ 9 w 140173"/>
                    <a:gd name="connsiteY0-42" fmla="*/ 71451 h 160247"/>
                    <a:gd name="connsiteX1-43" fmla="*/ 71446 w 140173"/>
                    <a:gd name="connsiteY1-44" fmla="*/ 14 h 160247"/>
                    <a:gd name="connsiteX2-45" fmla="*/ 140026 w 140173"/>
                    <a:gd name="connsiteY2-46" fmla="*/ 77166 h 160247"/>
                    <a:gd name="connsiteX3-47" fmla="*/ 74304 w 140173"/>
                    <a:gd name="connsiteY3-48" fmla="*/ 160034 h 160247"/>
                    <a:gd name="connsiteX4-49" fmla="*/ 9 w 140173"/>
                    <a:gd name="connsiteY4-50" fmla="*/ 71451 h 160247"/>
                    <a:gd name="connsiteX0-51" fmla="*/ 9 w 140173"/>
                    <a:gd name="connsiteY0-52" fmla="*/ 71451 h 148862"/>
                    <a:gd name="connsiteX1-53" fmla="*/ 71446 w 140173"/>
                    <a:gd name="connsiteY1-54" fmla="*/ 14 h 148862"/>
                    <a:gd name="connsiteX2-55" fmla="*/ 140026 w 140173"/>
                    <a:gd name="connsiteY2-56" fmla="*/ 77166 h 148862"/>
                    <a:gd name="connsiteX3-57" fmla="*/ 74304 w 140173"/>
                    <a:gd name="connsiteY3-58" fmla="*/ 148604 h 148862"/>
                    <a:gd name="connsiteX4-59" fmla="*/ 9 w 140173"/>
                    <a:gd name="connsiteY4-60" fmla="*/ 71451 h 148862"/>
                    <a:gd name="connsiteX0-61" fmla="*/ 9 w 141024"/>
                    <a:gd name="connsiteY0-62" fmla="*/ 71451 h 148862"/>
                    <a:gd name="connsiteX1-63" fmla="*/ 71446 w 141024"/>
                    <a:gd name="connsiteY1-64" fmla="*/ 14 h 148862"/>
                    <a:gd name="connsiteX2-65" fmla="*/ 140026 w 141024"/>
                    <a:gd name="connsiteY2-66" fmla="*/ 77166 h 148862"/>
                    <a:gd name="connsiteX3-67" fmla="*/ 74304 w 141024"/>
                    <a:gd name="connsiteY3-68" fmla="*/ 148604 h 148862"/>
                    <a:gd name="connsiteX4-69" fmla="*/ 9 w 141024"/>
                    <a:gd name="connsiteY4-70" fmla="*/ 71451 h 148862"/>
                    <a:gd name="connsiteX0-71" fmla="*/ 9 w 140173"/>
                    <a:gd name="connsiteY0-72" fmla="*/ 71451 h 148862"/>
                    <a:gd name="connsiteX1-73" fmla="*/ 71446 w 140173"/>
                    <a:gd name="connsiteY1-74" fmla="*/ 14 h 148862"/>
                    <a:gd name="connsiteX2-75" fmla="*/ 140026 w 140173"/>
                    <a:gd name="connsiteY2-76" fmla="*/ 77166 h 148862"/>
                    <a:gd name="connsiteX3-77" fmla="*/ 74304 w 140173"/>
                    <a:gd name="connsiteY3-78" fmla="*/ 148604 h 148862"/>
                    <a:gd name="connsiteX4-79" fmla="*/ 9 w 140173"/>
                    <a:gd name="connsiteY4-80" fmla="*/ 71451 h 148862"/>
                    <a:gd name="connsiteX0-81" fmla="*/ 9 w 140257"/>
                    <a:gd name="connsiteY0-82" fmla="*/ 71451 h 148862"/>
                    <a:gd name="connsiteX1-83" fmla="*/ 71446 w 140257"/>
                    <a:gd name="connsiteY1-84" fmla="*/ 14 h 148862"/>
                    <a:gd name="connsiteX2-85" fmla="*/ 140026 w 140257"/>
                    <a:gd name="connsiteY2-86" fmla="*/ 77166 h 148862"/>
                    <a:gd name="connsiteX3-87" fmla="*/ 74304 w 140257"/>
                    <a:gd name="connsiteY3-88" fmla="*/ 148604 h 148862"/>
                    <a:gd name="connsiteX4-89" fmla="*/ 9 w 140257"/>
                    <a:gd name="connsiteY4-90" fmla="*/ 71451 h 14886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0257" h="148862">
                      <a:moveTo>
                        <a:pt x="9" y="71451"/>
                      </a:moveTo>
                      <a:cubicBezTo>
                        <a:pt x="-467" y="46686"/>
                        <a:pt x="19535" y="-938"/>
                        <a:pt x="71446" y="14"/>
                      </a:cubicBezTo>
                      <a:cubicBezTo>
                        <a:pt x="123357" y="966"/>
                        <a:pt x="142638" y="44242"/>
                        <a:pt x="140026" y="77166"/>
                      </a:cubicBezTo>
                      <a:cubicBezTo>
                        <a:pt x="141931" y="102883"/>
                        <a:pt x="125739" y="152890"/>
                        <a:pt x="74304" y="148604"/>
                      </a:cubicBezTo>
                      <a:cubicBezTo>
                        <a:pt x="22869" y="144318"/>
                        <a:pt x="485" y="96216"/>
                        <a:pt x="9" y="71451"/>
                      </a:cubicBezTo>
                      <a:close/>
                    </a:path>
                  </a:pathLst>
                </a:custGeom>
                <a:noFill/>
                <a:ln w="38100" cap="rnd">
                  <a:solidFill>
                    <a:srgbClr val="FF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2176934" y="4495047"/>
                  <a:ext cx="227805" cy="371040"/>
                </a:xfrm>
                <a:custGeom>
                  <a:avLst/>
                  <a:gdLst>
                    <a:gd name="connsiteX0" fmla="*/ 131483 w 768692"/>
                    <a:gd name="connsiteY0" fmla="*/ 0 h 962212"/>
                    <a:gd name="connsiteX1" fmla="*/ 394448 w 768692"/>
                    <a:gd name="connsiteY1" fmla="*/ 197223 h 962212"/>
                    <a:gd name="connsiteX2" fmla="*/ 621553 w 768692"/>
                    <a:gd name="connsiteY2" fmla="*/ 137459 h 962212"/>
                    <a:gd name="connsiteX3" fmla="*/ 764989 w 768692"/>
                    <a:gd name="connsiteY3" fmla="*/ 472141 h 962212"/>
                    <a:gd name="connsiteX4" fmla="*/ 472142 w 768692"/>
                    <a:gd name="connsiteY4" fmla="*/ 531906 h 962212"/>
                    <a:gd name="connsiteX5" fmla="*/ 591671 w 768692"/>
                    <a:gd name="connsiteY5" fmla="*/ 770965 h 962212"/>
                    <a:gd name="connsiteX6" fmla="*/ 442259 w 768692"/>
                    <a:gd name="connsiteY6" fmla="*/ 806823 h 962212"/>
                    <a:gd name="connsiteX7" fmla="*/ 352612 w 768692"/>
                    <a:gd name="connsiteY7" fmla="*/ 693271 h 962212"/>
                    <a:gd name="connsiteX8" fmla="*/ 197224 w 768692"/>
                    <a:gd name="connsiteY8" fmla="*/ 878541 h 962212"/>
                    <a:gd name="connsiteX9" fmla="*/ 0 w 768692"/>
                    <a:gd name="connsiteY9" fmla="*/ 962212 h 962212"/>
                    <a:gd name="connsiteX0-1" fmla="*/ 61103 w 698312"/>
                    <a:gd name="connsiteY0-2" fmla="*/ 0 h 1082820"/>
                    <a:gd name="connsiteX1-3" fmla="*/ 324068 w 698312"/>
                    <a:gd name="connsiteY1-4" fmla="*/ 197223 h 1082820"/>
                    <a:gd name="connsiteX2-5" fmla="*/ 551173 w 698312"/>
                    <a:gd name="connsiteY2-6" fmla="*/ 137459 h 1082820"/>
                    <a:gd name="connsiteX3-7" fmla="*/ 694609 w 698312"/>
                    <a:gd name="connsiteY3-8" fmla="*/ 472141 h 1082820"/>
                    <a:gd name="connsiteX4-9" fmla="*/ 401762 w 698312"/>
                    <a:gd name="connsiteY4-10" fmla="*/ 531906 h 1082820"/>
                    <a:gd name="connsiteX5-11" fmla="*/ 521291 w 698312"/>
                    <a:gd name="connsiteY5-12" fmla="*/ 770965 h 1082820"/>
                    <a:gd name="connsiteX6-13" fmla="*/ 371879 w 698312"/>
                    <a:gd name="connsiteY6-14" fmla="*/ 806823 h 1082820"/>
                    <a:gd name="connsiteX7-15" fmla="*/ 282232 w 698312"/>
                    <a:gd name="connsiteY7-16" fmla="*/ 693271 h 1082820"/>
                    <a:gd name="connsiteX8-17" fmla="*/ 126844 w 698312"/>
                    <a:gd name="connsiteY8-18" fmla="*/ 878541 h 1082820"/>
                    <a:gd name="connsiteX9-19" fmla="*/ 0 w 698312"/>
                    <a:gd name="connsiteY9-20" fmla="*/ 1082820 h 1082820"/>
                    <a:gd name="connsiteX0-21" fmla="*/ 61103 w 698312"/>
                    <a:gd name="connsiteY0-22" fmla="*/ 0 h 1082820"/>
                    <a:gd name="connsiteX1-23" fmla="*/ 324068 w 698312"/>
                    <a:gd name="connsiteY1-24" fmla="*/ 197223 h 1082820"/>
                    <a:gd name="connsiteX2-25" fmla="*/ 551173 w 698312"/>
                    <a:gd name="connsiteY2-26" fmla="*/ 137459 h 1082820"/>
                    <a:gd name="connsiteX3-27" fmla="*/ 694609 w 698312"/>
                    <a:gd name="connsiteY3-28" fmla="*/ 472141 h 1082820"/>
                    <a:gd name="connsiteX4-29" fmla="*/ 401762 w 698312"/>
                    <a:gd name="connsiteY4-30" fmla="*/ 531906 h 1082820"/>
                    <a:gd name="connsiteX5-31" fmla="*/ 521291 w 698312"/>
                    <a:gd name="connsiteY5-32" fmla="*/ 770965 h 1082820"/>
                    <a:gd name="connsiteX6-33" fmla="*/ 371879 w 698312"/>
                    <a:gd name="connsiteY6-34" fmla="*/ 806823 h 1082820"/>
                    <a:gd name="connsiteX7-35" fmla="*/ 282232 w 698312"/>
                    <a:gd name="connsiteY7-36" fmla="*/ 693271 h 1082820"/>
                    <a:gd name="connsiteX8-37" fmla="*/ 176111 w 698312"/>
                    <a:gd name="connsiteY8-38" fmla="*/ 905342 h 1082820"/>
                    <a:gd name="connsiteX9-39" fmla="*/ 0 w 698312"/>
                    <a:gd name="connsiteY9-40" fmla="*/ 1082820 h 108282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</a:cxnLst>
                  <a:rect l="l" t="t" r="r" b="b"/>
                  <a:pathLst>
                    <a:path w="698312" h="1082820">
                      <a:moveTo>
                        <a:pt x="61103" y="0"/>
                      </a:moveTo>
                      <a:cubicBezTo>
                        <a:pt x="151746" y="87156"/>
                        <a:pt x="242390" y="174313"/>
                        <a:pt x="324068" y="197223"/>
                      </a:cubicBezTo>
                      <a:cubicBezTo>
                        <a:pt x="405746" y="220133"/>
                        <a:pt x="489416" y="91639"/>
                        <a:pt x="551173" y="137459"/>
                      </a:cubicBezTo>
                      <a:cubicBezTo>
                        <a:pt x="612930" y="183279"/>
                        <a:pt x="719511" y="406400"/>
                        <a:pt x="694609" y="472141"/>
                      </a:cubicBezTo>
                      <a:cubicBezTo>
                        <a:pt x="669707" y="537882"/>
                        <a:pt x="430648" y="482102"/>
                        <a:pt x="401762" y="531906"/>
                      </a:cubicBezTo>
                      <a:cubicBezTo>
                        <a:pt x="372876" y="581710"/>
                        <a:pt x="526272" y="725146"/>
                        <a:pt x="521291" y="770965"/>
                      </a:cubicBezTo>
                      <a:cubicBezTo>
                        <a:pt x="516311" y="816785"/>
                        <a:pt x="411722" y="819772"/>
                        <a:pt x="371879" y="806823"/>
                      </a:cubicBezTo>
                      <a:cubicBezTo>
                        <a:pt x="332036" y="793874"/>
                        <a:pt x="314860" y="676851"/>
                        <a:pt x="282232" y="693271"/>
                      </a:cubicBezTo>
                      <a:cubicBezTo>
                        <a:pt x="249604" y="709691"/>
                        <a:pt x="223150" y="840417"/>
                        <a:pt x="176111" y="905342"/>
                      </a:cubicBezTo>
                      <a:cubicBezTo>
                        <a:pt x="129072" y="970267"/>
                        <a:pt x="69227" y="1063396"/>
                        <a:pt x="0" y="1082820"/>
                      </a:cubicBezTo>
                    </a:path>
                  </a:pathLst>
                </a:custGeom>
                <a:noFill/>
                <a:ln w="38100" cap="rnd">
                  <a:solidFill>
                    <a:srgbClr val="FF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2353279" y="4809159"/>
                  <a:ext cx="49757" cy="61548"/>
                </a:xfrm>
                <a:custGeom>
                  <a:avLst/>
                  <a:gdLst>
                    <a:gd name="connsiteX0" fmla="*/ 6763 w 126447"/>
                    <a:gd name="connsiteY0" fmla="*/ 18499 h 191822"/>
                    <a:gd name="connsiteX1" fmla="*/ 126292 w 126447"/>
                    <a:gd name="connsiteY1" fmla="*/ 24476 h 191822"/>
                    <a:gd name="connsiteX2" fmla="*/ 30669 w 126447"/>
                    <a:gd name="connsiteY2" fmla="*/ 191817 h 191822"/>
                    <a:gd name="connsiteX3" fmla="*/ 6763 w 126447"/>
                    <a:gd name="connsiteY3" fmla="*/ 18499 h 191822"/>
                    <a:gd name="connsiteX0-1" fmla="*/ 394 w 120595"/>
                    <a:gd name="connsiteY0-2" fmla="*/ 16500 h 159942"/>
                    <a:gd name="connsiteX1-3" fmla="*/ 119923 w 120595"/>
                    <a:gd name="connsiteY1-4" fmla="*/ 22477 h 159942"/>
                    <a:gd name="connsiteX2-5" fmla="*/ 84065 w 120595"/>
                    <a:gd name="connsiteY2-6" fmla="*/ 159936 h 159942"/>
                    <a:gd name="connsiteX3-7" fmla="*/ 394 w 120595"/>
                    <a:gd name="connsiteY3-8" fmla="*/ 16500 h 159942"/>
                    <a:gd name="connsiteX0-9" fmla="*/ 939 w 129518"/>
                    <a:gd name="connsiteY0-10" fmla="*/ 16500 h 160211"/>
                    <a:gd name="connsiteX1-11" fmla="*/ 120468 w 129518"/>
                    <a:gd name="connsiteY1-12" fmla="*/ 22477 h 160211"/>
                    <a:gd name="connsiteX2-13" fmla="*/ 84610 w 129518"/>
                    <a:gd name="connsiteY2-14" fmla="*/ 159936 h 160211"/>
                    <a:gd name="connsiteX3-15" fmla="*/ 939 w 129518"/>
                    <a:gd name="connsiteY3-16" fmla="*/ 16500 h 16021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29518" h="160211">
                      <a:moveTo>
                        <a:pt x="939" y="16500"/>
                      </a:moveTo>
                      <a:cubicBezTo>
                        <a:pt x="6915" y="-6410"/>
                        <a:pt x="116484" y="-6409"/>
                        <a:pt x="120468" y="22477"/>
                      </a:cubicBezTo>
                      <a:cubicBezTo>
                        <a:pt x="124452" y="51363"/>
                        <a:pt x="152344" y="152964"/>
                        <a:pt x="84610" y="159936"/>
                      </a:cubicBezTo>
                      <a:cubicBezTo>
                        <a:pt x="16876" y="166908"/>
                        <a:pt x="-5037" y="39410"/>
                        <a:pt x="939" y="16500"/>
                      </a:cubicBezTo>
                      <a:close/>
                    </a:path>
                  </a:pathLst>
                </a:custGeom>
                <a:noFill/>
                <a:ln w="38100" cap="rnd">
                  <a:solidFill>
                    <a:srgbClr val="FF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2500518" y="4409062"/>
                  <a:ext cx="255640" cy="461540"/>
                </a:xfrm>
                <a:custGeom>
                  <a:avLst/>
                  <a:gdLst>
                    <a:gd name="connsiteX0" fmla="*/ 420402 w 665437"/>
                    <a:gd name="connsiteY0" fmla="*/ 0 h 1201399"/>
                    <a:gd name="connsiteX1" fmla="*/ 181343 w 665437"/>
                    <a:gd name="connsiteY1" fmla="*/ 161365 h 1201399"/>
                    <a:gd name="connsiteX2" fmla="*/ 37908 w 665437"/>
                    <a:gd name="connsiteY2" fmla="*/ 173318 h 1201399"/>
                    <a:gd name="connsiteX3" fmla="*/ 2049 w 665437"/>
                    <a:gd name="connsiteY3" fmla="*/ 239059 h 1201399"/>
                    <a:gd name="connsiteX4" fmla="*/ 37908 w 665437"/>
                    <a:gd name="connsiteY4" fmla="*/ 579718 h 1201399"/>
                    <a:gd name="connsiteX5" fmla="*/ 306849 w 665437"/>
                    <a:gd name="connsiteY5" fmla="*/ 753036 h 1201399"/>
                    <a:gd name="connsiteX6" fmla="*/ 282943 w 665437"/>
                    <a:gd name="connsiteY6" fmla="*/ 926353 h 1201399"/>
                    <a:gd name="connsiteX7" fmla="*/ 336731 w 665437"/>
                    <a:gd name="connsiteY7" fmla="*/ 1093695 h 1201399"/>
                    <a:gd name="connsiteX8" fmla="*/ 306849 w 665437"/>
                    <a:gd name="connsiteY8" fmla="*/ 1201271 h 1201399"/>
                    <a:gd name="connsiteX9" fmla="*/ 408449 w 665437"/>
                    <a:gd name="connsiteY9" fmla="*/ 1111624 h 1201399"/>
                    <a:gd name="connsiteX10" fmla="*/ 444308 w 665437"/>
                    <a:gd name="connsiteY10" fmla="*/ 944283 h 1201399"/>
                    <a:gd name="connsiteX11" fmla="*/ 516025 w 665437"/>
                    <a:gd name="connsiteY11" fmla="*/ 818777 h 1201399"/>
                    <a:gd name="connsiteX12" fmla="*/ 665437 w 665437"/>
                    <a:gd name="connsiteY12" fmla="*/ 753036 h 1201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5437" h="1201399">
                      <a:moveTo>
                        <a:pt x="420402" y="0"/>
                      </a:moveTo>
                      <a:cubicBezTo>
                        <a:pt x="332747" y="66239"/>
                        <a:pt x="245092" y="132479"/>
                        <a:pt x="181343" y="161365"/>
                      </a:cubicBezTo>
                      <a:cubicBezTo>
                        <a:pt x="117594" y="190251"/>
                        <a:pt x="67790" y="160369"/>
                        <a:pt x="37908" y="173318"/>
                      </a:cubicBezTo>
                      <a:cubicBezTo>
                        <a:pt x="8026" y="186267"/>
                        <a:pt x="2049" y="171326"/>
                        <a:pt x="2049" y="239059"/>
                      </a:cubicBezTo>
                      <a:cubicBezTo>
                        <a:pt x="2049" y="306792"/>
                        <a:pt x="-12892" y="494055"/>
                        <a:pt x="37908" y="579718"/>
                      </a:cubicBezTo>
                      <a:cubicBezTo>
                        <a:pt x="88708" y="665381"/>
                        <a:pt x="266010" y="695264"/>
                        <a:pt x="306849" y="753036"/>
                      </a:cubicBezTo>
                      <a:cubicBezTo>
                        <a:pt x="347688" y="810808"/>
                        <a:pt x="277963" y="869577"/>
                        <a:pt x="282943" y="926353"/>
                      </a:cubicBezTo>
                      <a:cubicBezTo>
                        <a:pt x="287923" y="983129"/>
                        <a:pt x="332747" y="1047875"/>
                        <a:pt x="336731" y="1093695"/>
                      </a:cubicBezTo>
                      <a:cubicBezTo>
                        <a:pt x="340715" y="1139515"/>
                        <a:pt x="294896" y="1198283"/>
                        <a:pt x="306849" y="1201271"/>
                      </a:cubicBezTo>
                      <a:cubicBezTo>
                        <a:pt x="318802" y="1204259"/>
                        <a:pt x="385539" y="1154455"/>
                        <a:pt x="408449" y="1111624"/>
                      </a:cubicBezTo>
                      <a:cubicBezTo>
                        <a:pt x="431359" y="1068793"/>
                        <a:pt x="426379" y="993091"/>
                        <a:pt x="444308" y="944283"/>
                      </a:cubicBezTo>
                      <a:cubicBezTo>
                        <a:pt x="462237" y="895475"/>
                        <a:pt x="479170" y="850651"/>
                        <a:pt x="516025" y="818777"/>
                      </a:cubicBezTo>
                      <a:cubicBezTo>
                        <a:pt x="552880" y="786903"/>
                        <a:pt x="609158" y="769969"/>
                        <a:pt x="665437" y="753036"/>
                      </a:cubicBezTo>
                    </a:path>
                  </a:pathLst>
                </a:custGeom>
                <a:noFill/>
                <a:ln w="38100" cap="rnd">
                  <a:solidFill>
                    <a:srgbClr val="FF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2693191" y="4801426"/>
                  <a:ext cx="48215" cy="91839"/>
                </a:xfrm>
                <a:custGeom>
                  <a:avLst/>
                  <a:gdLst>
                    <a:gd name="connsiteX0" fmla="*/ 125506 w 125506"/>
                    <a:gd name="connsiteY0" fmla="*/ 0 h 239059"/>
                    <a:gd name="connsiteX1" fmla="*/ 59765 w 125506"/>
                    <a:gd name="connsiteY1" fmla="*/ 23906 h 239059"/>
                    <a:gd name="connsiteX2" fmla="*/ 0 w 125506"/>
                    <a:gd name="connsiteY2" fmla="*/ 143435 h 239059"/>
                    <a:gd name="connsiteX3" fmla="*/ 59765 w 125506"/>
                    <a:gd name="connsiteY3" fmla="*/ 239059 h 23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506" h="239059">
                      <a:moveTo>
                        <a:pt x="125506" y="0"/>
                      </a:moveTo>
                      <a:cubicBezTo>
                        <a:pt x="103094" y="0"/>
                        <a:pt x="80683" y="0"/>
                        <a:pt x="59765" y="23906"/>
                      </a:cubicBezTo>
                      <a:cubicBezTo>
                        <a:pt x="38847" y="47812"/>
                        <a:pt x="0" y="107576"/>
                        <a:pt x="0" y="143435"/>
                      </a:cubicBezTo>
                      <a:cubicBezTo>
                        <a:pt x="0" y="179294"/>
                        <a:pt x="29882" y="209176"/>
                        <a:pt x="59765" y="239059"/>
                      </a:cubicBezTo>
                    </a:path>
                  </a:pathLst>
                </a:custGeom>
                <a:noFill/>
                <a:ln w="38100" cap="rnd">
                  <a:solidFill>
                    <a:srgbClr val="FF0000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 25"/>
              <p:cNvSpPr/>
              <p:nvPr/>
            </p:nvSpPr>
            <p:spPr>
              <a:xfrm rot="20279529">
                <a:off x="2598986" y="4623585"/>
                <a:ext cx="174702" cy="83215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rot="20279529">
                <a:off x="2479594" y="4480388"/>
                <a:ext cx="223342" cy="118799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20279529">
                <a:off x="2127432" y="4559080"/>
                <a:ext cx="113703" cy="55204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20279529">
                <a:off x="2594340" y="4571943"/>
                <a:ext cx="163589" cy="96477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 rot="20279529">
                <a:off x="2135494" y="4638968"/>
                <a:ext cx="269481" cy="148400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20279529">
                <a:off x="2551870" y="4532497"/>
                <a:ext cx="202631" cy="103394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20279529">
                <a:off x="2524324" y="4506303"/>
                <a:ext cx="197416" cy="96522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20279529">
                <a:off x="2501280" y="4464115"/>
                <a:ext cx="153497" cy="79925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20279529">
                <a:off x="2328699" y="4625725"/>
                <a:ext cx="74052" cy="28249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rot="20279529">
                <a:off x="2130536" y="4603524"/>
                <a:ext cx="189693" cy="97507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20279529">
                <a:off x="2599023" y="4660655"/>
                <a:ext cx="191800" cy="92351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20279529">
                <a:off x="2611275" y="4795392"/>
                <a:ext cx="62292" cy="38099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20279529">
                <a:off x="2492797" y="4489568"/>
                <a:ext cx="71293" cy="50292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20279529">
                <a:off x="2118578" y="4584242"/>
                <a:ext cx="149665" cy="78198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20279529">
                <a:off x="2127492" y="4608653"/>
                <a:ext cx="255388" cy="139142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20279529">
                <a:off x="2284593" y="4709127"/>
                <a:ext cx="38604" cy="23656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20279529">
                <a:off x="2302799" y="4734812"/>
                <a:ext cx="38604" cy="23656"/>
              </a:xfrm>
              <a:custGeom>
                <a:avLst/>
                <a:gdLst>
                  <a:gd name="connsiteX0" fmla="*/ 0 w 145605"/>
                  <a:gd name="connsiteY0" fmla="*/ 221320 h 221320"/>
                  <a:gd name="connsiteX1" fmla="*/ 66978 w 145605"/>
                  <a:gd name="connsiteY1" fmla="*/ 107748 h 221320"/>
                  <a:gd name="connsiteX2" fmla="*/ 145605 w 145605"/>
                  <a:gd name="connsiteY2" fmla="*/ 0 h 221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605" h="221320">
                    <a:moveTo>
                      <a:pt x="0" y="221320"/>
                    </a:moveTo>
                    <a:cubicBezTo>
                      <a:pt x="21355" y="182977"/>
                      <a:pt x="42711" y="144635"/>
                      <a:pt x="66978" y="107748"/>
                    </a:cubicBezTo>
                    <a:cubicBezTo>
                      <a:pt x="91245" y="70861"/>
                      <a:pt x="118425" y="35430"/>
                      <a:pt x="145605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31"/>
            <p:cNvSpPr/>
            <p:nvPr/>
          </p:nvSpPr>
          <p:spPr>
            <a:xfrm rot="16200000">
              <a:off x="3115607" y="1666350"/>
              <a:ext cx="2829660" cy="279943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88667 w 660227"/>
                <a:gd name="connsiteY0-334" fmla="*/ 94944 h 649385"/>
                <a:gd name="connsiteX1-335" fmla="*/ 410712 w 660227"/>
                <a:gd name="connsiteY1-336" fmla="*/ 10584 h 649385"/>
                <a:gd name="connsiteX2-337" fmla="*/ 659670 w 660227"/>
                <a:gd name="connsiteY2-338" fmla="*/ 332862 h 649385"/>
                <a:gd name="connsiteX3-339" fmla="*/ 331423 w 660227"/>
                <a:gd name="connsiteY3-340" fmla="*/ 649385 h 649385"/>
                <a:gd name="connsiteX4-341" fmla="*/ 3176 w 660227"/>
                <a:gd name="connsiteY4-342" fmla="*/ 332862 h 649385"/>
                <a:gd name="connsiteX5-343" fmla="*/ 62645 w 660227"/>
                <a:gd name="connsiteY5-344" fmla="*/ 129946 h 649385"/>
                <a:gd name="connsiteX0-345" fmla="*/ 88667 w 660227"/>
                <a:gd name="connsiteY0-346" fmla="*/ 98736 h 653177"/>
                <a:gd name="connsiteX1-347" fmla="*/ 410712 w 660227"/>
                <a:gd name="connsiteY1-348" fmla="*/ 14376 h 653177"/>
                <a:gd name="connsiteX2-349" fmla="*/ 659670 w 660227"/>
                <a:gd name="connsiteY2-350" fmla="*/ 336654 h 653177"/>
                <a:gd name="connsiteX3-351" fmla="*/ 331423 w 660227"/>
                <a:gd name="connsiteY3-352" fmla="*/ 653177 h 653177"/>
                <a:gd name="connsiteX4-353" fmla="*/ 3176 w 660227"/>
                <a:gd name="connsiteY4-354" fmla="*/ 336654 h 653177"/>
                <a:gd name="connsiteX5-355" fmla="*/ 62645 w 660227"/>
                <a:gd name="connsiteY5-356" fmla="*/ 133738 h 653177"/>
                <a:gd name="connsiteX0-357" fmla="*/ 88667 w 660338"/>
                <a:gd name="connsiteY0-358" fmla="*/ 92619 h 647060"/>
                <a:gd name="connsiteX1-359" fmla="*/ 410712 w 660338"/>
                <a:gd name="connsiteY1-360" fmla="*/ 8259 h 647060"/>
                <a:gd name="connsiteX2-361" fmla="*/ 659670 w 660338"/>
                <a:gd name="connsiteY2-362" fmla="*/ 330537 h 647060"/>
                <a:gd name="connsiteX3-363" fmla="*/ 331423 w 660338"/>
                <a:gd name="connsiteY3-364" fmla="*/ 647060 h 647060"/>
                <a:gd name="connsiteX4-365" fmla="*/ 3176 w 660338"/>
                <a:gd name="connsiteY4-366" fmla="*/ 330537 h 647060"/>
                <a:gd name="connsiteX5-367" fmla="*/ 62645 w 660338"/>
                <a:gd name="connsiteY5-368" fmla="*/ 127621 h 647060"/>
                <a:gd name="connsiteX0-369" fmla="*/ 88667 w 660338"/>
                <a:gd name="connsiteY0-370" fmla="*/ 92619 h 647060"/>
                <a:gd name="connsiteX1-371" fmla="*/ 410712 w 660338"/>
                <a:gd name="connsiteY1-372" fmla="*/ 8259 h 647060"/>
                <a:gd name="connsiteX2-373" fmla="*/ 659670 w 660338"/>
                <a:gd name="connsiteY2-374" fmla="*/ 330537 h 647060"/>
                <a:gd name="connsiteX3-375" fmla="*/ 331423 w 660338"/>
                <a:gd name="connsiteY3-376" fmla="*/ 647060 h 647060"/>
                <a:gd name="connsiteX4-377" fmla="*/ 3176 w 660338"/>
                <a:gd name="connsiteY4-378" fmla="*/ 330537 h 647060"/>
                <a:gd name="connsiteX5-379" fmla="*/ 62645 w 660338"/>
                <a:gd name="connsiteY5-380" fmla="*/ 127621 h 647060"/>
                <a:gd name="connsiteX0-381" fmla="*/ 88667 w 660440"/>
                <a:gd name="connsiteY0-382" fmla="*/ 92619 h 647060"/>
                <a:gd name="connsiteX1-383" fmla="*/ 410712 w 660440"/>
                <a:gd name="connsiteY1-384" fmla="*/ 8259 h 647060"/>
                <a:gd name="connsiteX2-385" fmla="*/ 659670 w 660440"/>
                <a:gd name="connsiteY2-386" fmla="*/ 330537 h 647060"/>
                <a:gd name="connsiteX3-387" fmla="*/ 331423 w 660440"/>
                <a:gd name="connsiteY3-388" fmla="*/ 647060 h 647060"/>
                <a:gd name="connsiteX4-389" fmla="*/ 3176 w 660440"/>
                <a:gd name="connsiteY4-390" fmla="*/ 330537 h 647060"/>
                <a:gd name="connsiteX5-391" fmla="*/ 62645 w 660440"/>
                <a:gd name="connsiteY5-392" fmla="*/ 127621 h 647060"/>
                <a:gd name="connsiteX0-393" fmla="*/ 88667 w 660843"/>
                <a:gd name="connsiteY0-394" fmla="*/ 96957 h 651398"/>
                <a:gd name="connsiteX1-395" fmla="*/ 415638 w 660843"/>
                <a:gd name="connsiteY1-396" fmla="*/ 7670 h 651398"/>
                <a:gd name="connsiteX2-397" fmla="*/ 659670 w 660843"/>
                <a:gd name="connsiteY2-398" fmla="*/ 334875 h 651398"/>
                <a:gd name="connsiteX3-399" fmla="*/ 331423 w 660843"/>
                <a:gd name="connsiteY3-400" fmla="*/ 651398 h 651398"/>
                <a:gd name="connsiteX4-401" fmla="*/ 3176 w 660843"/>
                <a:gd name="connsiteY4-402" fmla="*/ 334875 h 651398"/>
                <a:gd name="connsiteX5-403" fmla="*/ 62645 w 660843"/>
                <a:gd name="connsiteY5-404" fmla="*/ 131959 h 651398"/>
                <a:gd name="connsiteX0-405" fmla="*/ 88667 w 660991"/>
                <a:gd name="connsiteY0-406" fmla="*/ 96957 h 651398"/>
                <a:gd name="connsiteX1-407" fmla="*/ 415638 w 660991"/>
                <a:gd name="connsiteY1-408" fmla="*/ 7670 h 651398"/>
                <a:gd name="connsiteX2-409" fmla="*/ 659670 w 660991"/>
                <a:gd name="connsiteY2-410" fmla="*/ 334875 h 651398"/>
                <a:gd name="connsiteX3-411" fmla="*/ 331423 w 660991"/>
                <a:gd name="connsiteY3-412" fmla="*/ 651398 h 651398"/>
                <a:gd name="connsiteX4-413" fmla="*/ 3176 w 660991"/>
                <a:gd name="connsiteY4-414" fmla="*/ 334875 h 651398"/>
                <a:gd name="connsiteX5-415" fmla="*/ 62645 w 660991"/>
                <a:gd name="connsiteY5-416" fmla="*/ 131959 h 651398"/>
                <a:gd name="connsiteX0-417" fmla="*/ 88667 w 659672"/>
                <a:gd name="connsiteY0-418" fmla="*/ 96957 h 651398"/>
                <a:gd name="connsiteX1-419" fmla="*/ 415638 w 659672"/>
                <a:gd name="connsiteY1-420" fmla="*/ 7670 h 651398"/>
                <a:gd name="connsiteX2-421" fmla="*/ 659670 w 659672"/>
                <a:gd name="connsiteY2-422" fmla="*/ 334875 h 651398"/>
                <a:gd name="connsiteX3-423" fmla="*/ 331423 w 659672"/>
                <a:gd name="connsiteY3-424" fmla="*/ 651398 h 651398"/>
                <a:gd name="connsiteX4-425" fmla="*/ 3176 w 659672"/>
                <a:gd name="connsiteY4-426" fmla="*/ 334875 h 651398"/>
                <a:gd name="connsiteX5-427" fmla="*/ 62645 w 659672"/>
                <a:gd name="connsiteY5-428" fmla="*/ 131959 h 651398"/>
                <a:gd name="connsiteX0-429" fmla="*/ 88667 w 660991"/>
                <a:gd name="connsiteY0-430" fmla="*/ 96957 h 651398"/>
                <a:gd name="connsiteX1-431" fmla="*/ 415638 w 660991"/>
                <a:gd name="connsiteY1-432" fmla="*/ 7670 h 651398"/>
                <a:gd name="connsiteX2-433" fmla="*/ 659670 w 660991"/>
                <a:gd name="connsiteY2-434" fmla="*/ 334875 h 651398"/>
                <a:gd name="connsiteX3-435" fmla="*/ 331423 w 660991"/>
                <a:gd name="connsiteY3-436" fmla="*/ 651398 h 651398"/>
                <a:gd name="connsiteX4-437" fmla="*/ 3176 w 660991"/>
                <a:gd name="connsiteY4-438" fmla="*/ 334875 h 651398"/>
                <a:gd name="connsiteX5-439" fmla="*/ 62645 w 660991"/>
                <a:gd name="connsiteY5-440" fmla="*/ 131959 h 651398"/>
                <a:gd name="connsiteX0-441" fmla="*/ 88667 w 660843"/>
                <a:gd name="connsiteY0-442" fmla="*/ 98912 h 653353"/>
                <a:gd name="connsiteX1-443" fmla="*/ 415638 w 660843"/>
                <a:gd name="connsiteY1-444" fmla="*/ 9625 h 653353"/>
                <a:gd name="connsiteX2-445" fmla="*/ 659670 w 660843"/>
                <a:gd name="connsiteY2-446" fmla="*/ 336830 h 653353"/>
                <a:gd name="connsiteX3-447" fmla="*/ 331423 w 660843"/>
                <a:gd name="connsiteY3-448" fmla="*/ 653353 h 653353"/>
                <a:gd name="connsiteX4-449" fmla="*/ 3176 w 660843"/>
                <a:gd name="connsiteY4-450" fmla="*/ 336830 h 653353"/>
                <a:gd name="connsiteX5-451" fmla="*/ 62645 w 660843"/>
                <a:gd name="connsiteY5-452" fmla="*/ 133914 h 653353"/>
                <a:gd name="connsiteX0-453" fmla="*/ 88667 w 660203"/>
                <a:gd name="connsiteY0-454" fmla="*/ 98912 h 653353"/>
                <a:gd name="connsiteX1-455" fmla="*/ 415638 w 660203"/>
                <a:gd name="connsiteY1-456" fmla="*/ 9625 h 653353"/>
                <a:gd name="connsiteX2-457" fmla="*/ 659670 w 660203"/>
                <a:gd name="connsiteY2-458" fmla="*/ 336830 h 653353"/>
                <a:gd name="connsiteX3-459" fmla="*/ 331423 w 660203"/>
                <a:gd name="connsiteY3-460" fmla="*/ 653353 h 653353"/>
                <a:gd name="connsiteX4-461" fmla="*/ 3176 w 660203"/>
                <a:gd name="connsiteY4-462" fmla="*/ 336830 h 653353"/>
                <a:gd name="connsiteX5-463" fmla="*/ 62645 w 660203"/>
                <a:gd name="connsiteY5-464" fmla="*/ 133914 h 6533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91" y="connsiteY5-92"/>
                </a:cxn>
              </a:cxnLst>
              <a:rect l="l" t="t" r="r" b="b"/>
              <a:pathLst>
                <a:path w="660203" h="653353">
                  <a:moveTo>
                    <a:pt x="88667" y="98912"/>
                  </a:moveTo>
                  <a:cubicBezTo>
                    <a:pt x="160995" y="21905"/>
                    <a:pt x="271208" y="-20178"/>
                    <a:pt x="415638" y="9625"/>
                  </a:cubicBezTo>
                  <a:cubicBezTo>
                    <a:pt x="560068" y="39428"/>
                    <a:pt x="668779" y="199983"/>
                    <a:pt x="659670" y="336830"/>
                  </a:cubicBezTo>
                  <a:cubicBezTo>
                    <a:pt x="650561" y="473677"/>
                    <a:pt x="512709" y="653353"/>
                    <a:pt x="331423" y="653353"/>
                  </a:cubicBezTo>
                  <a:cubicBezTo>
                    <a:pt x="150137" y="653353"/>
                    <a:pt x="14721" y="456654"/>
                    <a:pt x="3176" y="336830"/>
                  </a:cubicBezTo>
                  <a:cubicBezTo>
                    <a:pt x="-8369" y="217006"/>
                    <a:pt x="11590" y="208728"/>
                    <a:pt x="62645" y="133914"/>
                  </a:cubicBezTo>
                </a:path>
              </a:pathLst>
            </a:custGeom>
            <a:noFill/>
            <a:ln w="38100" cap="rnd">
              <a:solidFill>
                <a:srgbClr val="FF0000"/>
              </a:solidFill>
              <a:prstDash val="solid"/>
              <a:round/>
              <a:tailEnd type="arrow" w="med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5400" b="1" dirty="0">
                <a:solidFill>
                  <a:schemeClr val="accent1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flipH="1">
              <a:off x="2991271" y="3548755"/>
              <a:ext cx="507110" cy="538389"/>
            </a:xfrm>
            <a:custGeom>
              <a:avLst/>
              <a:gdLst>
                <a:gd name="connsiteX0" fmla="*/ 63 w 140138"/>
                <a:gd name="connsiteY0" fmla="*/ 65738 h 154344"/>
                <a:gd name="connsiteX1" fmla="*/ 62928 w 140138"/>
                <a:gd name="connsiteY1" fmla="*/ 16 h 154344"/>
                <a:gd name="connsiteX2" fmla="*/ 140080 w 140138"/>
                <a:gd name="connsiteY2" fmla="*/ 71453 h 154344"/>
                <a:gd name="connsiteX3" fmla="*/ 74358 w 140138"/>
                <a:gd name="connsiteY3" fmla="*/ 154321 h 154344"/>
                <a:gd name="connsiteX4" fmla="*/ 63 w 140138"/>
                <a:gd name="connsiteY4" fmla="*/ 65738 h 154344"/>
                <a:gd name="connsiteX0-1" fmla="*/ 63 w 140227"/>
                <a:gd name="connsiteY0-2" fmla="*/ 65738 h 154534"/>
                <a:gd name="connsiteX1-3" fmla="*/ 62928 w 140227"/>
                <a:gd name="connsiteY1-4" fmla="*/ 16 h 154534"/>
                <a:gd name="connsiteX2-5" fmla="*/ 140080 w 140227"/>
                <a:gd name="connsiteY2-6" fmla="*/ 71453 h 154534"/>
                <a:gd name="connsiteX3-7" fmla="*/ 74358 w 140227"/>
                <a:gd name="connsiteY3-8" fmla="*/ 154321 h 154534"/>
                <a:gd name="connsiteX4-9" fmla="*/ 63 w 140227"/>
                <a:gd name="connsiteY4-10" fmla="*/ 65738 h 154534"/>
                <a:gd name="connsiteX0-11" fmla="*/ 63 w 140227"/>
                <a:gd name="connsiteY0-12" fmla="*/ 65738 h 154534"/>
                <a:gd name="connsiteX1-13" fmla="*/ 62928 w 140227"/>
                <a:gd name="connsiteY1-14" fmla="*/ 16 h 154534"/>
                <a:gd name="connsiteX2-15" fmla="*/ 140080 w 140227"/>
                <a:gd name="connsiteY2-16" fmla="*/ 71453 h 154534"/>
                <a:gd name="connsiteX3-17" fmla="*/ 74358 w 140227"/>
                <a:gd name="connsiteY3-18" fmla="*/ 154321 h 154534"/>
                <a:gd name="connsiteX4-19" fmla="*/ 63 w 140227"/>
                <a:gd name="connsiteY4-20" fmla="*/ 65738 h 154534"/>
                <a:gd name="connsiteX0-21" fmla="*/ 178 w 140342"/>
                <a:gd name="connsiteY0-22" fmla="*/ 65738 h 154534"/>
                <a:gd name="connsiteX1-23" fmla="*/ 63043 w 140342"/>
                <a:gd name="connsiteY1-24" fmla="*/ 16 h 154534"/>
                <a:gd name="connsiteX2-25" fmla="*/ 140195 w 140342"/>
                <a:gd name="connsiteY2-26" fmla="*/ 71453 h 154534"/>
                <a:gd name="connsiteX3-27" fmla="*/ 74473 w 140342"/>
                <a:gd name="connsiteY3-28" fmla="*/ 154321 h 154534"/>
                <a:gd name="connsiteX4-29" fmla="*/ 178 w 140342"/>
                <a:gd name="connsiteY4-30" fmla="*/ 65738 h 154534"/>
                <a:gd name="connsiteX0-31" fmla="*/ 178 w 140342"/>
                <a:gd name="connsiteY0-32" fmla="*/ 65740 h 154536"/>
                <a:gd name="connsiteX1-33" fmla="*/ 63043 w 140342"/>
                <a:gd name="connsiteY1-34" fmla="*/ 18 h 154536"/>
                <a:gd name="connsiteX2-35" fmla="*/ 140195 w 140342"/>
                <a:gd name="connsiteY2-36" fmla="*/ 71455 h 154536"/>
                <a:gd name="connsiteX3-37" fmla="*/ 74473 w 140342"/>
                <a:gd name="connsiteY3-38" fmla="*/ 154323 h 154536"/>
                <a:gd name="connsiteX4-39" fmla="*/ 178 w 140342"/>
                <a:gd name="connsiteY4-40" fmla="*/ 65740 h 154536"/>
                <a:gd name="connsiteX0-41" fmla="*/ 9 w 140173"/>
                <a:gd name="connsiteY0-42" fmla="*/ 71451 h 160247"/>
                <a:gd name="connsiteX1-43" fmla="*/ 71446 w 140173"/>
                <a:gd name="connsiteY1-44" fmla="*/ 14 h 160247"/>
                <a:gd name="connsiteX2-45" fmla="*/ 140026 w 140173"/>
                <a:gd name="connsiteY2-46" fmla="*/ 77166 h 160247"/>
                <a:gd name="connsiteX3-47" fmla="*/ 74304 w 140173"/>
                <a:gd name="connsiteY3-48" fmla="*/ 160034 h 160247"/>
                <a:gd name="connsiteX4-49" fmla="*/ 9 w 140173"/>
                <a:gd name="connsiteY4-50" fmla="*/ 71451 h 160247"/>
                <a:gd name="connsiteX0-51" fmla="*/ 9 w 140173"/>
                <a:gd name="connsiteY0-52" fmla="*/ 71451 h 148862"/>
                <a:gd name="connsiteX1-53" fmla="*/ 71446 w 140173"/>
                <a:gd name="connsiteY1-54" fmla="*/ 14 h 148862"/>
                <a:gd name="connsiteX2-55" fmla="*/ 140026 w 140173"/>
                <a:gd name="connsiteY2-56" fmla="*/ 77166 h 148862"/>
                <a:gd name="connsiteX3-57" fmla="*/ 74304 w 140173"/>
                <a:gd name="connsiteY3-58" fmla="*/ 148604 h 148862"/>
                <a:gd name="connsiteX4-59" fmla="*/ 9 w 140173"/>
                <a:gd name="connsiteY4-60" fmla="*/ 71451 h 148862"/>
                <a:gd name="connsiteX0-61" fmla="*/ 9 w 141024"/>
                <a:gd name="connsiteY0-62" fmla="*/ 71451 h 148862"/>
                <a:gd name="connsiteX1-63" fmla="*/ 71446 w 141024"/>
                <a:gd name="connsiteY1-64" fmla="*/ 14 h 148862"/>
                <a:gd name="connsiteX2-65" fmla="*/ 140026 w 141024"/>
                <a:gd name="connsiteY2-66" fmla="*/ 77166 h 148862"/>
                <a:gd name="connsiteX3-67" fmla="*/ 74304 w 141024"/>
                <a:gd name="connsiteY3-68" fmla="*/ 148604 h 148862"/>
                <a:gd name="connsiteX4-69" fmla="*/ 9 w 141024"/>
                <a:gd name="connsiteY4-70" fmla="*/ 71451 h 148862"/>
                <a:gd name="connsiteX0-71" fmla="*/ 9 w 140173"/>
                <a:gd name="connsiteY0-72" fmla="*/ 71451 h 148862"/>
                <a:gd name="connsiteX1-73" fmla="*/ 71446 w 140173"/>
                <a:gd name="connsiteY1-74" fmla="*/ 14 h 148862"/>
                <a:gd name="connsiteX2-75" fmla="*/ 140026 w 140173"/>
                <a:gd name="connsiteY2-76" fmla="*/ 77166 h 148862"/>
                <a:gd name="connsiteX3-77" fmla="*/ 74304 w 140173"/>
                <a:gd name="connsiteY3-78" fmla="*/ 148604 h 148862"/>
                <a:gd name="connsiteX4-79" fmla="*/ 9 w 140173"/>
                <a:gd name="connsiteY4-80" fmla="*/ 71451 h 148862"/>
                <a:gd name="connsiteX0-81" fmla="*/ 9 w 140257"/>
                <a:gd name="connsiteY0-82" fmla="*/ 71451 h 148862"/>
                <a:gd name="connsiteX1-83" fmla="*/ 71446 w 140257"/>
                <a:gd name="connsiteY1-84" fmla="*/ 14 h 148862"/>
                <a:gd name="connsiteX2-85" fmla="*/ 140026 w 140257"/>
                <a:gd name="connsiteY2-86" fmla="*/ 77166 h 148862"/>
                <a:gd name="connsiteX3-87" fmla="*/ 74304 w 140257"/>
                <a:gd name="connsiteY3-88" fmla="*/ 148604 h 148862"/>
                <a:gd name="connsiteX4-89" fmla="*/ 9 w 140257"/>
                <a:gd name="connsiteY4-90" fmla="*/ 71451 h 148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EBEBEB"/>
            </a:solidFill>
            <a:ln w="38100" cap="rnd"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sz="33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2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flipH="1">
              <a:off x="2991271" y="2057164"/>
              <a:ext cx="507110" cy="538389"/>
            </a:xfrm>
            <a:custGeom>
              <a:avLst/>
              <a:gdLst>
                <a:gd name="connsiteX0" fmla="*/ 63 w 140138"/>
                <a:gd name="connsiteY0" fmla="*/ 65738 h 154344"/>
                <a:gd name="connsiteX1" fmla="*/ 62928 w 140138"/>
                <a:gd name="connsiteY1" fmla="*/ 16 h 154344"/>
                <a:gd name="connsiteX2" fmla="*/ 140080 w 140138"/>
                <a:gd name="connsiteY2" fmla="*/ 71453 h 154344"/>
                <a:gd name="connsiteX3" fmla="*/ 74358 w 140138"/>
                <a:gd name="connsiteY3" fmla="*/ 154321 h 154344"/>
                <a:gd name="connsiteX4" fmla="*/ 63 w 140138"/>
                <a:gd name="connsiteY4" fmla="*/ 65738 h 154344"/>
                <a:gd name="connsiteX0-1" fmla="*/ 63 w 140227"/>
                <a:gd name="connsiteY0-2" fmla="*/ 65738 h 154534"/>
                <a:gd name="connsiteX1-3" fmla="*/ 62928 w 140227"/>
                <a:gd name="connsiteY1-4" fmla="*/ 16 h 154534"/>
                <a:gd name="connsiteX2-5" fmla="*/ 140080 w 140227"/>
                <a:gd name="connsiteY2-6" fmla="*/ 71453 h 154534"/>
                <a:gd name="connsiteX3-7" fmla="*/ 74358 w 140227"/>
                <a:gd name="connsiteY3-8" fmla="*/ 154321 h 154534"/>
                <a:gd name="connsiteX4-9" fmla="*/ 63 w 140227"/>
                <a:gd name="connsiteY4-10" fmla="*/ 65738 h 154534"/>
                <a:gd name="connsiteX0-11" fmla="*/ 63 w 140227"/>
                <a:gd name="connsiteY0-12" fmla="*/ 65738 h 154534"/>
                <a:gd name="connsiteX1-13" fmla="*/ 62928 w 140227"/>
                <a:gd name="connsiteY1-14" fmla="*/ 16 h 154534"/>
                <a:gd name="connsiteX2-15" fmla="*/ 140080 w 140227"/>
                <a:gd name="connsiteY2-16" fmla="*/ 71453 h 154534"/>
                <a:gd name="connsiteX3-17" fmla="*/ 74358 w 140227"/>
                <a:gd name="connsiteY3-18" fmla="*/ 154321 h 154534"/>
                <a:gd name="connsiteX4-19" fmla="*/ 63 w 140227"/>
                <a:gd name="connsiteY4-20" fmla="*/ 65738 h 154534"/>
                <a:gd name="connsiteX0-21" fmla="*/ 178 w 140342"/>
                <a:gd name="connsiteY0-22" fmla="*/ 65738 h 154534"/>
                <a:gd name="connsiteX1-23" fmla="*/ 63043 w 140342"/>
                <a:gd name="connsiteY1-24" fmla="*/ 16 h 154534"/>
                <a:gd name="connsiteX2-25" fmla="*/ 140195 w 140342"/>
                <a:gd name="connsiteY2-26" fmla="*/ 71453 h 154534"/>
                <a:gd name="connsiteX3-27" fmla="*/ 74473 w 140342"/>
                <a:gd name="connsiteY3-28" fmla="*/ 154321 h 154534"/>
                <a:gd name="connsiteX4-29" fmla="*/ 178 w 140342"/>
                <a:gd name="connsiteY4-30" fmla="*/ 65738 h 154534"/>
                <a:gd name="connsiteX0-31" fmla="*/ 178 w 140342"/>
                <a:gd name="connsiteY0-32" fmla="*/ 65740 h 154536"/>
                <a:gd name="connsiteX1-33" fmla="*/ 63043 w 140342"/>
                <a:gd name="connsiteY1-34" fmla="*/ 18 h 154536"/>
                <a:gd name="connsiteX2-35" fmla="*/ 140195 w 140342"/>
                <a:gd name="connsiteY2-36" fmla="*/ 71455 h 154536"/>
                <a:gd name="connsiteX3-37" fmla="*/ 74473 w 140342"/>
                <a:gd name="connsiteY3-38" fmla="*/ 154323 h 154536"/>
                <a:gd name="connsiteX4-39" fmla="*/ 178 w 140342"/>
                <a:gd name="connsiteY4-40" fmla="*/ 65740 h 154536"/>
                <a:gd name="connsiteX0-41" fmla="*/ 9 w 140173"/>
                <a:gd name="connsiteY0-42" fmla="*/ 71451 h 160247"/>
                <a:gd name="connsiteX1-43" fmla="*/ 71446 w 140173"/>
                <a:gd name="connsiteY1-44" fmla="*/ 14 h 160247"/>
                <a:gd name="connsiteX2-45" fmla="*/ 140026 w 140173"/>
                <a:gd name="connsiteY2-46" fmla="*/ 77166 h 160247"/>
                <a:gd name="connsiteX3-47" fmla="*/ 74304 w 140173"/>
                <a:gd name="connsiteY3-48" fmla="*/ 160034 h 160247"/>
                <a:gd name="connsiteX4-49" fmla="*/ 9 w 140173"/>
                <a:gd name="connsiteY4-50" fmla="*/ 71451 h 160247"/>
                <a:gd name="connsiteX0-51" fmla="*/ 9 w 140173"/>
                <a:gd name="connsiteY0-52" fmla="*/ 71451 h 148862"/>
                <a:gd name="connsiteX1-53" fmla="*/ 71446 w 140173"/>
                <a:gd name="connsiteY1-54" fmla="*/ 14 h 148862"/>
                <a:gd name="connsiteX2-55" fmla="*/ 140026 w 140173"/>
                <a:gd name="connsiteY2-56" fmla="*/ 77166 h 148862"/>
                <a:gd name="connsiteX3-57" fmla="*/ 74304 w 140173"/>
                <a:gd name="connsiteY3-58" fmla="*/ 148604 h 148862"/>
                <a:gd name="connsiteX4-59" fmla="*/ 9 w 140173"/>
                <a:gd name="connsiteY4-60" fmla="*/ 71451 h 148862"/>
                <a:gd name="connsiteX0-61" fmla="*/ 9 w 141024"/>
                <a:gd name="connsiteY0-62" fmla="*/ 71451 h 148862"/>
                <a:gd name="connsiteX1-63" fmla="*/ 71446 w 141024"/>
                <a:gd name="connsiteY1-64" fmla="*/ 14 h 148862"/>
                <a:gd name="connsiteX2-65" fmla="*/ 140026 w 141024"/>
                <a:gd name="connsiteY2-66" fmla="*/ 77166 h 148862"/>
                <a:gd name="connsiteX3-67" fmla="*/ 74304 w 141024"/>
                <a:gd name="connsiteY3-68" fmla="*/ 148604 h 148862"/>
                <a:gd name="connsiteX4-69" fmla="*/ 9 w 141024"/>
                <a:gd name="connsiteY4-70" fmla="*/ 71451 h 148862"/>
                <a:gd name="connsiteX0-71" fmla="*/ 9 w 140173"/>
                <a:gd name="connsiteY0-72" fmla="*/ 71451 h 148862"/>
                <a:gd name="connsiteX1-73" fmla="*/ 71446 w 140173"/>
                <a:gd name="connsiteY1-74" fmla="*/ 14 h 148862"/>
                <a:gd name="connsiteX2-75" fmla="*/ 140026 w 140173"/>
                <a:gd name="connsiteY2-76" fmla="*/ 77166 h 148862"/>
                <a:gd name="connsiteX3-77" fmla="*/ 74304 w 140173"/>
                <a:gd name="connsiteY3-78" fmla="*/ 148604 h 148862"/>
                <a:gd name="connsiteX4-79" fmla="*/ 9 w 140173"/>
                <a:gd name="connsiteY4-80" fmla="*/ 71451 h 148862"/>
                <a:gd name="connsiteX0-81" fmla="*/ 9 w 140257"/>
                <a:gd name="connsiteY0-82" fmla="*/ 71451 h 148862"/>
                <a:gd name="connsiteX1-83" fmla="*/ 71446 w 140257"/>
                <a:gd name="connsiteY1-84" fmla="*/ 14 h 148862"/>
                <a:gd name="connsiteX2-85" fmla="*/ 140026 w 140257"/>
                <a:gd name="connsiteY2-86" fmla="*/ 77166 h 148862"/>
                <a:gd name="connsiteX3-87" fmla="*/ 74304 w 140257"/>
                <a:gd name="connsiteY3-88" fmla="*/ 148604 h 148862"/>
                <a:gd name="connsiteX4-89" fmla="*/ 9 w 140257"/>
                <a:gd name="connsiteY4-90" fmla="*/ 71451 h 148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sz="33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1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flipH="1">
              <a:off x="5495395" y="3548755"/>
              <a:ext cx="507110" cy="538389"/>
            </a:xfrm>
            <a:custGeom>
              <a:avLst/>
              <a:gdLst>
                <a:gd name="connsiteX0" fmla="*/ 63 w 140138"/>
                <a:gd name="connsiteY0" fmla="*/ 65738 h 154344"/>
                <a:gd name="connsiteX1" fmla="*/ 62928 w 140138"/>
                <a:gd name="connsiteY1" fmla="*/ 16 h 154344"/>
                <a:gd name="connsiteX2" fmla="*/ 140080 w 140138"/>
                <a:gd name="connsiteY2" fmla="*/ 71453 h 154344"/>
                <a:gd name="connsiteX3" fmla="*/ 74358 w 140138"/>
                <a:gd name="connsiteY3" fmla="*/ 154321 h 154344"/>
                <a:gd name="connsiteX4" fmla="*/ 63 w 140138"/>
                <a:gd name="connsiteY4" fmla="*/ 65738 h 154344"/>
                <a:gd name="connsiteX0-1" fmla="*/ 63 w 140227"/>
                <a:gd name="connsiteY0-2" fmla="*/ 65738 h 154534"/>
                <a:gd name="connsiteX1-3" fmla="*/ 62928 w 140227"/>
                <a:gd name="connsiteY1-4" fmla="*/ 16 h 154534"/>
                <a:gd name="connsiteX2-5" fmla="*/ 140080 w 140227"/>
                <a:gd name="connsiteY2-6" fmla="*/ 71453 h 154534"/>
                <a:gd name="connsiteX3-7" fmla="*/ 74358 w 140227"/>
                <a:gd name="connsiteY3-8" fmla="*/ 154321 h 154534"/>
                <a:gd name="connsiteX4-9" fmla="*/ 63 w 140227"/>
                <a:gd name="connsiteY4-10" fmla="*/ 65738 h 154534"/>
                <a:gd name="connsiteX0-11" fmla="*/ 63 w 140227"/>
                <a:gd name="connsiteY0-12" fmla="*/ 65738 h 154534"/>
                <a:gd name="connsiteX1-13" fmla="*/ 62928 w 140227"/>
                <a:gd name="connsiteY1-14" fmla="*/ 16 h 154534"/>
                <a:gd name="connsiteX2-15" fmla="*/ 140080 w 140227"/>
                <a:gd name="connsiteY2-16" fmla="*/ 71453 h 154534"/>
                <a:gd name="connsiteX3-17" fmla="*/ 74358 w 140227"/>
                <a:gd name="connsiteY3-18" fmla="*/ 154321 h 154534"/>
                <a:gd name="connsiteX4-19" fmla="*/ 63 w 140227"/>
                <a:gd name="connsiteY4-20" fmla="*/ 65738 h 154534"/>
                <a:gd name="connsiteX0-21" fmla="*/ 178 w 140342"/>
                <a:gd name="connsiteY0-22" fmla="*/ 65738 h 154534"/>
                <a:gd name="connsiteX1-23" fmla="*/ 63043 w 140342"/>
                <a:gd name="connsiteY1-24" fmla="*/ 16 h 154534"/>
                <a:gd name="connsiteX2-25" fmla="*/ 140195 w 140342"/>
                <a:gd name="connsiteY2-26" fmla="*/ 71453 h 154534"/>
                <a:gd name="connsiteX3-27" fmla="*/ 74473 w 140342"/>
                <a:gd name="connsiteY3-28" fmla="*/ 154321 h 154534"/>
                <a:gd name="connsiteX4-29" fmla="*/ 178 w 140342"/>
                <a:gd name="connsiteY4-30" fmla="*/ 65738 h 154534"/>
                <a:gd name="connsiteX0-31" fmla="*/ 178 w 140342"/>
                <a:gd name="connsiteY0-32" fmla="*/ 65740 h 154536"/>
                <a:gd name="connsiteX1-33" fmla="*/ 63043 w 140342"/>
                <a:gd name="connsiteY1-34" fmla="*/ 18 h 154536"/>
                <a:gd name="connsiteX2-35" fmla="*/ 140195 w 140342"/>
                <a:gd name="connsiteY2-36" fmla="*/ 71455 h 154536"/>
                <a:gd name="connsiteX3-37" fmla="*/ 74473 w 140342"/>
                <a:gd name="connsiteY3-38" fmla="*/ 154323 h 154536"/>
                <a:gd name="connsiteX4-39" fmla="*/ 178 w 140342"/>
                <a:gd name="connsiteY4-40" fmla="*/ 65740 h 154536"/>
                <a:gd name="connsiteX0-41" fmla="*/ 9 w 140173"/>
                <a:gd name="connsiteY0-42" fmla="*/ 71451 h 160247"/>
                <a:gd name="connsiteX1-43" fmla="*/ 71446 w 140173"/>
                <a:gd name="connsiteY1-44" fmla="*/ 14 h 160247"/>
                <a:gd name="connsiteX2-45" fmla="*/ 140026 w 140173"/>
                <a:gd name="connsiteY2-46" fmla="*/ 77166 h 160247"/>
                <a:gd name="connsiteX3-47" fmla="*/ 74304 w 140173"/>
                <a:gd name="connsiteY3-48" fmla="*/ 160034 h 160247"/>
                <a:gd name="connsiteX4-49" fmla="*/ 9 w 140173"/>
                <a:gd name="connsiteY4-50" fmla="*/ 71451 h 160247"/>
                <a:gd name="connsiteX0-51" fmla="*/ 9 w 140173"/>
                <a:gd name="connsiteY0-52" fmla="*/ 71451 h 148862"/>
                <a:gd name="connsiteX1-53" fmla="*/ 71446 w 140173"/>
                <a:gd name="connsiteY1-54" fmla="*/ 14 h 148862"/>
                <a:gd name="connsiteX2-55" fmla="*/ 140026 w 140173"/>
                <a:gd name="connsiteY2-56" fmla="*/ 77166 h 148862"/>
                <a:gd name="connsiteX3-57" fmla="*/ 74304 w 140173"/>
                <a:gd name="connsiteY3-58" fmla="*/ 148604 h 148862"/>
                <a:gd name="connsiteX4-59" fmla="*/ 9 w 140173"/>
                <a:gd name="connsiteY4-60" fmla="*/ 71451 h 148862"/>
                <a:gd name="connsiteX0-61" fmla="*/ 9 w 141024"/>
                <a:gd name="connsiteY0-62" fmla="*/ 71451 h 148862"/>
                <a:gd name="connsiteX1-63" fmla="*/ 71446 w 141024"/>
                <a:gd name="connsiteY1-64" fmla="*/ 14 h 148862"/>
                <a:gd name="connsiteX2-65" fmla="*/ 140026 w 141024"/>
                <a:gd name="connsiteY2-66" fmla="*/ 77166 h 148862"/>
                <a:gd name="connsiteX3-67" fmla="*/ 74304 w 141024"/>
                <a:gd name="connsiteY3-68" fmla="*/ 148604 h 148862"/>
                <a:gd name="connsiteX4-69" fmla="*/ 9 w 141024"/>
                <a:gd name="connsiteY4-70" fmla="*/ 71451 h 148862"/>
                <a:gd name="connsiteX0-71" fmla="*/ 9 w 140173"/>
                <a:gd name="connsiteY0-72" fmla="*/ 71451 h 148862"/>
                <a:gd name="connsiteX1-73" fmla="*/ 71446 w 140173"/>
                <a:gd name="connsiteY1-74" fmla="*/ 14 h 148862"/>
                <a:gd name="connsiteX2-75" fmla="*/ 140026 w 140173"/>
                <a:gd name="connsiteY2-76" fmla="*/ 77166 h 148862"/>
                <a:gd name="connsiteX3-77" fmla="*/ 74304 w 140173"/>
                <a:gd name="connsiteY3-78" fmla="*/ 148604 h 148862"/>
                <a:gd name="connsiteX4-79" fmla="*/ 9 w 140173"/>
                <a:gd name="connsiteY4-80" fmla="*/ 71451 h 148862"/>
                <a:gd name="connsiteX0-81" fmla="*/ 9 w 140257"/>
                <a:gd name="connsiteY0-82" fmla="*/ 71451 h 148862"/>
                <a:gd name="connsiteX1-83" fmla="*/ 71446 w 140257"/>
                <a:gd name="connsiteY1-84" fmla="*/ 14 h 148862"/>
                <a:gd name="connsiteX2-85" fmla="*/ 140026 w 140257"/>
                <a:gd name="connsiteY2-86" fmla="*/ 77166 h 148862"/>
                <a:gd name="connsiteX3-87" fmla="*/ 74304 w 140257"/>
                <a:gd name="connsiteY3-88" fmla="*/ 148604 h 148862"/>
                <a:gd name="connsiteX4-89" fmla="*/ 9 w 140257"/>
                <a:gd name="connsiteY4-90" fmla="*/ 71451 h 148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rgbClr val="EBEBEB"/>
            </a:solidFill>
            <a:ln w="38100" cap="rnd"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sz="33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4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flipH="1">
              <a:off x="5495395" y="2057164"/>
              <a:ext cx="507110" cy="538389"/>
            </a:xfrm>
            <a:custGeom>
              <a:avLst/>
              <a:gdLst>
                <a:gd name="connsiteX0" fmla="*/ 63 w 140138"/>
                <a:gd name="connsiteY0" fmla="*/ 65738 h 154344"/>
                <a:gd name="connsiteX1" fmla="*/ 62928 w 140138"/>
                <a:gd name="connsiteY1" fmla="*/ 16 h 154344"/>
                <a:gd name="connsiteX2" fmla="*/ 140080 w 140138"/>
                <a:gd name="connsiteY2" fmla="*/ 71453 h 154344"/>
                <a:gd name="connsiteX3" fmla="*/ 74358 w 140138"/>
                <a:gd name="connsiteY3" fmla="*/ 154321 h 154344"/>
                <a:gd name="connsiteX4" fmla="*/ 63 w 140138"/>
                <a:gd name="connsiteY4" fmla="*/ 65738 h 154344"/>
                <a:gd name="connsiteX0-1" fmla="*/ 63 w 140227"/>
                <a:gd name="connsiteY0-2" fmla="*/ 65738 h 154534"/>
                <a:gd name="connsiteX1-3" fmla="*/ 62928 w 140227"/>
                <a:gd name="connsiteY1-4" fmla="*/ 16 h 154534"/>
                <a:gd name="connsiteX2-5" fmla="*/ 140080 w 140227"/>
                <a:gd name="connsiteY2-6" fmla="*/ 71453 h 154534"/>
                <a:gd name="connsiteX3-7" fmla="*/ 74358 w 140227"/>
                <a:gd name="connsiteY3-8" fmla="*/ 154321 h 154534"/>
                <a:gd name="connsiteX4-9" fmla="*/ 63 w 140227"/>
                <a:gd name="connsiteY4-10" fmla="*/ 65738 h 154534"/>
                <a:gd name="connsiteX0-11" fmla="*/ 63 w 140227"/>
                <a:gd name="connsiteY0-12" fmla="*/ 65738 h 154534"/>
                <a:gd name="connsiteX1-13" fmla="*/ 62928 w 140227"/>
                <a:gd name="connsiteY1-14" fmla="*/ 16 h 154534"/>
                <a:gd name="connsiteX2-15" fmla="*/ 140080 w 140227"/>
                <a:gd name="connsiteY2-16" fmla="*/ 71453 h 154534"/>
                <a:gd name="connsiteX3-17" fmla="*/ 74358 w 140227"/>
                <a:gd name="connsiteY3-18" fmla="*/ 154321 h 154534"/>
                <a:gd name="connsiteX4-19" fmla="*/ 63 w 140227"/>
                <a:gd name="connsiteY4-20" fmla="*/ 65738 h 154534"/>
                <a:gd name="connsiteX0-21" fmla="*/ 178 w 140342"/>
                <a:gd name="connsiteY0-22" fmla="*/ 65738 h 154534"/>
                <a:gd name="connsiteX1-23" fmla="*/ 63043 w 140342"/>
                <a:gd name="connsiteY1-24" fmla="*/ 16 h 154534"/>
                <a:gd name="connsiteX2-25" fmla="*/ 140195 w 140342"/>
                <a:gd name="connsiteY2-26" fmla="*/ 71453 h 154534"/>
                <a:gd name="connsiteX3-27" fmla="*/ 74473 w 140342"/>
                <a:gd name="connsiteY3-28" fmla="*/ 154321 h 154534"/>
                <a:gd name="connsiteX4-29" fmla="*/ 178 w 140342"/>
                <a:gd name="connsiteY4-30" fmla="*/ 65738 h 154534"/>
                <a:gd name="connsiteX0-31" fmla="*/ 178 w 140342"/>
                <a:gd name="connsiteY0-32" fmla="*/ 65740 h 154536"/>
                <a:gd name="connsiteX1-33" fmla="*/ 63043 w 140342"/>
                <a:gd name="connsiteY1-34" fmla="*/ 18 h 154536"/>
                <a:gd name="connsiteX2-35" fmla="*/ 140195 w 140342"/>
                <a:gd name="connsiteY2-36" fmla="*/ 71455 h 154536"/>
                <a:gd name="connsiteX3-37" fmla="*/ 74473 w 140342"/>
                <a:gd name="connsiteY3-38" fmla="*/ 154323 h 154536"/>
                <a:gd name="connsiteX4-39" fmla="*/ 178 w 140342"/>
                <a:gd name="connsiteY4-40" fmla="*/ 65740 h 154536"/>
                <a:gd name="connsiteX0-41" fmla="*/ 9 w 140173"/>
                <a:gd name="connsiteY0-42" fmla="*/ 71451 h 160247"/>
                <a:gd name="connsiteX1-43" fmla="*/ 71446 w 140173"/>
                <a:gd name="connsiteY1-44" fmla="*/ 14 h 160247"/>
                <a:gd name="connsiteX2-45" fmla="*/ 140026 w 140173"/>
                <a:gd name="connsiteY2-46" fmla="*/ 77166 h 160247"/>
                <a:gd name="connsiteX3-47" fmla="*/ 74304 w 140173"/>
                <a:gd name="connsiteY3-48" fmla="*/ 160034 h 160247"/>
                <a:gd name="connsiteX4-49" fmla="*/ 9 w 140173"/>
                <a:gd name="connsiteY4-50" fmla="*/ 71451 h 160247"/>
                <a:gd name="connsiteX0-51" fmla="*/ 9 w 140173"/>
                <a:gd name="connsiteY0-52" fmla="*/ 71451 h 148862"/>
                <a:gd name="connsiteX1-53" fmla="*/ 71446 w 140173"/>
                <a:gd name="connsiteY1-54" fmla="*/ 14 h 148862"/>
                <a:gd name="connsiteX2-55" fmla="*/ 140026 w 140173"/>
                <a:gd name="connsiteY2-56" fmla="*/ 77166 h 148862"/>
                <a:gd name="connsiteX3-57" fmla="*/ 74304 w 140173"/>
                <a:gd name="connsiteY3-58" fmla="*/ 148604 h 148862"/>
                <a:gd name="connsiteX4-59" fmla="*/ 9 w 140173"/>
                <a:gd name="connsiteY4-60" fmla="*/ 71451 h 148862"/>
                <a:gd name="connsiteX0-61" fmla="*/ 9 w 141024"/>
                <a:gd name="connsiteY0-62" fmla="*/ 71451 h 148862"/>
                <a:gd name="connsiteX1-63" fmla="*/ 71446 w 141024"/>
                <a:gd name="connsiteY1-64" fmla="*/ 14 h 148862"/>
                <a:gd name="connsiteX2-65" fmla="*/ 140026 w 141024"/>
                <a:gd name="connsiteY2-66" fmla="*/ 77166 h 148862"/>
                <a:gd name="connsiteX3-67" fmla="*/ 74304 w 141024"/>
                <a:gd name="connsiteY3-68" fmla="*/ 148604 h 148862"/>
                <a:gd name="connsiteX4-69" fmla="*/ 9 w 141024"/>
                <a:gd name="connsiteY4-70" fmla="*/ 71451 h 148862"/>
                <a:gd name="connsiteX0-71" fmla="*/ 9 w 140173"/>
                <a:gd name="connsiteY0-72" fmla="*/ 71451 h 148862"/>
                <a:gd name="connsiteX1-73" fmla="*/ 71446 w 140173"/>
                <a:gd name="connsiteY1-74" fmla="*/ 14 h 148862"/>
                <a:gd name="connsiteX2-75" fmla="*/ 140026 w 140173"/>
                <a:gd name="connsiteY2-76" fmla="*/ 77166 h 148862"/>
                <a:gd name="connsiteX3-77" fmla="*/ 74304 w 140173"/>
                <a:gd name="connsiteY3-78" fmla="*/ 148604 h 148862"/>
                <a:gd name="connsiteX4-79" fmla="*/ 9 w 140173"/>
                <a:gd name="connsiteY4-80" fmla="*/ 71451 h 148862"/>
                <a:gd name="connsiteX0-81" fmla="*/ 9 w 140257"/>
                <a:gd name="connsiteY0-82" fmla="*/ 71451 h 148862"/>
                <a:gd name="connsiteX1-83" fmla="*/ 71446 w 140257"/>
                <a:gd name="connsiteY1-84" fmla="*/ 14 h 148862"/>
                <a:gd name="connsiteX2-85" fmla="*/ 140026 w 140257"/>
                <a:gd name="connsiteY2-86" fmla="*/ 77166 h 148862"/>
                <a:gd name="connsiteX3-87" fmla="*/ 74304 w 140257"/>
                <a:gd name="connsiteY3-88" fmla="*/ 148604 h 148862"/>
                <a:gd name="connsiteX4-89" fmla="*/ 9 w 140257"/>
                <a:gd name="connsiteY4-90" fmla="*/ 71451 h 1488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0257" h="148862">
                  <a:moveTo>
                    <a:pt x="9" y="71451"/>
                  </a:moveTo>
                  <a:cubicBezTo>
                    <a:pt x="-467" y="46686"/>
                    <a:pt x="19535" y="-938"/>
                    <a:pt x="71446" y="14"/>
                  </a:cubicBezTo>
                  <a:cubicBezTo>
                    <a:pt x="123357" y="966"/>
                    <a:pt x="142638" y="44242"/>
                    <a:pt x="140026" y="77166"/>
                  </a:cubicBezTo>
                  <a:cubicBezTo>
                    <a:pt x="141931" y="102883"/>
                    <a:pt x="125739" y="152890"/>
                    <a:pt x="74304" y="148604"/>
                  </a:cubicBezTo>
                  <a:cubicBezTo>
                    <a:pt x="22869" y="144318"/>
                    <a:pt x="485" y="96216"/>
                    <a:pt x="9" y="71451"/>
                  </a:cubicBezTo>
                  <a:close/>
                </a:path>
              </a:pathLst>
            </a:custGeom>
            <a:solidFill>
              <a:schemeClr val="bg1"/>
            </a:solidFill>
            <a:ln w="38100" cap="rnd"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altLang="zh-CN" sz="33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3</a:t>
              </a:r>
              <a:endParaRPr lang="zh-CN" altLang="en-US" sz="3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0" y="-58435"/>
            <a:ext cx="3251835" cy="1131570"/>
            <a:chOff x="70" y="129"/>
            <a:chExt cx="5121" cy="1782"/>
          </a:xfrm>
        </p:grpSpPr>
        <p:pic>
          <p:nvPicPr>
            <p:cNvPr id="41" name="图片 40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2" name="图片 41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526764" y="222392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Freeform 68"/>
          <p:cNvSpPr/>
          <p:nvPr/>
        </p:nvSpPr>
        <p:spPr>
          <a:xfrm>
            <a:off x="723429" y="1575303"/>
            <a:ext cx="3749275" cy="76660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15×3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表示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相加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即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15+15+15=30+15=45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400" b="1" dirty="0"/>
          </a:p>
        </p:txBody>
      </p:sp>
      <p:pic>
        <p:nvPicPr>
          <p:cNvPr id="45" name="图片 44" descr="1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85710" y="2401162"/>
            <a:ext cx="2905250" cy="1483532"/>
          </a:xfrm>
          <a:prstGeom prst="rect">
            <a:avLst/>
          </a:prstGeom>
        </p:spPr>
      </p:pic>
      <p:sp>
        <p:nvSpPr>
          <p:cNvPr id="46" name="Freeform 68"/>
          <p:cNvSpPr/>
          <p:nvPr/>
        </p:nvSpPr>
        <p:spPr>
          <a:xfrm>
            <a:off x="785495" y="4041140"/>
            <a:ext cx="3749040" cy="1365885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分成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10,</a:t>
            </a:r>
          </a:p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10×3=30,</a:t>
            </a:r>
          </a:p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5×3=15,</a:t>
            </a:r>
          </a:p>
          <a:p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30+15=45。</a:t>
            </a:r>
          </a:p>
        </p:txBody>
      </p:sp>
      <p:pic>
        <p:nvPicPr>
          <p:cNvPr id="47" name="图片 46" descr="a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8251" y="5551405"/>
            <a:ext cx="3336158" cy="1037916"/>
          </a:xfrm>
          <a:prstGeom prst="rect">
            <a:avLst/>
          </a:prstGeom>
        </p:spPr>
      </p:pic>
      <p:sp>
        <p:nvSpPr>
          <p:cNvPr id="48" name="Freeform 68"/>
          <p:cNvSpPr/>
          <p:nvPr/>
        </p:nvSpPr>
        <p:spPr>
          <a:xfrm>
            <a:off x="8660058" y="1220433"/>
            <a:ext cx="2977098" cy="561093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r>
              <a:rPr lang="zh-CN" altLang="en-US" sz="2400" b="1" dirty="0" smtClean="0"/>
              <a:t>列竖式进行计算</a:t>
            </a:r>
            <a:endParaRPr lang="zh-CN" altLang="en-US" sz="2400" b="1" dirty="0"/>
          </a:p>
        </p:txBody>
      </p:sp>
      <p:sp>
        <p:nvSpPr>
          <p:cNvPr id="71" name="Text Box 23"/>
          <p:cNvSpPr txBox="1">
            <a:spLocks noChangeArrowheads="1"/>
          </p:cNvSpPr>
          <p:nvPr/>
        </p:nvSpPr>
        <p:spPr bwMode="auto">
          <a:xfrm>
            <a:off x="10156455" y="2915092"/>
            <a:ext cx="11445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4 5</a:t>
            </a:r>
          </a:p>
        </p:txBody>
      </p:sp>
      <p:sp>
        <p:nvSpPr>
          <p:cNvPr id="72" name="Text Box 25"/>
          <p:cNvSpPr txBox="1">
            <a:spLocks noChangeArrowheads="1"/>
          </p:cNvSpPr>
          <p:nvPr/>
        </p:nvSpPr>
        <p:spPr bwMode="auto">
          <a:xfrm>
            <a:off x="10181859" y="1791141"/>
            <a:ext cx="92869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1 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</a:p>
          <a:p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u="sng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" name="Line 26"/>
          <p:cNvSpPr>
            <a:spLocks noChangeShapeType="1"/>
          </p:cNvSpPr>
          <p:nvPr/>
        </p:nvSpPr>
        <p:spPr bwMode="auto">
          <a:xfrm>
            <a:off x="9691317" y="3008755"/>
            <a:ext cx="13668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200" dirty="0"/>
          </a:p>
        </p:txBody>
      </p:sp>
      <p:sp>
        <p:nvSpPr>
          <p:cNvPr id="77" name="矩形 76"/>
          <p:cNvSpPr/>
          <p:nvPr/>
        </p:nvSpPr>
        <p:spPr>
          <a:xfrm>
            <a:off x="9681793" y="250552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8" name="Text Box 25"/>
          <p:cNvSpPr txBox="1">
            <a:spLocks noChangeArrowheads="1"/>
          </p:cNvSpPr>
          <p:nvPr/>
        </p:nvSpPr>
        <p:spPr bwMode="auto">
          <a:xfrm>
            <a:off x="10577710" y="2559563"/>
            <a:ext cx="5953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b="1" u="sng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9" name="Freeform 68"/>
          <p:cNvSpPr/>
          <p:nvPr/>
        </p:nvSpPr>
        <p:spPr>
          <a:xfrm>
            <a:off x="8659976" y="3874061"/>
            <a:ext cx="3486801" cy="1240906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algn="ctr"/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478395" y="3884930"/>
            <a:ext cx="43821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en-US" altLang="zh-CN" sz="2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分成</a:t>
            </a:r>
            <a:r>
              <a:rPr lang="en-US" altLang="zh-CN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en-US" altLang="zh-CN" sz="2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6,</a:t>
            </a:r>
          </a:p>
          <a:p>
            <a:pPr algn="ctr">
              <a:buClrTx/>
              <a:buSzTx/>
              <a:buFontTx/>
            </a:pPr>
            <a:r>
              <a:rPr lang="en-US" altLang="zh-CN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9×3=27,6×3=18,</a:t>
            </a:r>
          </a:p>
          <a:p>
            <a:pPr algn="ctr">
              <a:buClrTx/>
              <a:buSzTx/>
              <a:buFontTx/>
            </a:pPr>
            <a:r>
              <a:rPr lang="en-US" altLang="zh-CN" sz="2400" b="1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27+18=45。</a:t>
            </a:r>
          </a:p>
        </p:txBody>
      </p:sp>
      <p:pic>
        <p:nvPicPr>
          <p:cNvPr id="81" name="图片 80" descr="a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8420" y="5062984"/>
            <a:ext cx="3678357" cy="1144378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5640909" y="394562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方法对比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723281" y="1109601"/>
            <a:ext cx="1723292" cy="439058"/>
          </a:xfrm>
          <a:prstGeom prst="rect">
            <a:avLst/>
          </a:prstGeom>
          <a:noFill/>
        </p:spPr>
        <p:txBody>
          <a:bodyPr vert="horz" wrap="square" lIns="60575" tIns="30287" rIns="60575" bIns="30287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83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defRPr/>
            </a:pPr>
            <a:r>
              <a:rPr lang="en-US" altLang="zh-CN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连加法</a:t>
            </a:r>
          </a:p>
        </p:txBody>
      </p:sp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785511" y="3602611"/>
            <a:ext cx="1723292" cy="439058"/>
          </a:xfrm>
          <a:prstGeom prst="rect">
            <a:avLst/>
          </a:prstGeom>
          <a:noFill/>
        </p:spPr>
        <p:txBody>
          <a:bodyPr vert="horz" wrap="square" lIns="60575" tIns="30287" rIns="60575" bIns="30287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83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defRPr/>
            </a:pPr>
            <a:r>
              <a:rPr lang="en-US" altLang="zh-CN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拆分法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7566025" y="781685"/>
            <a:ext cx="3296285" cy="438785"/>
          </a:xfrm>
          <a:prstGeom prst="rect">
            <a:avLst/>
          </a:prstGeom>
          <a:noFill/>
        </p:spPr>
        <p:txBody>
          <a:bodyPr vert="horz" wrap="square" lIns="60575" tIns="30287" rIns="60575" bIns="30287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83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defRPr/>
            </a:pPr>
            <a:r>
              <a:rPr lang="en-US" altLang="zh-CN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想竖式口算法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8660146" y="3367026"/>
            <a:ext cx="1723292" cy="439058"/>
          </a:xfrm>
          <a:prstGeom prst="rect">
            <a:avLst/>
          </a:prstGeom>
          <a:noFill/>
        </p:spPr>
        <p:txBody>
          <a:bodyPr vert="horz" wrap="square" lIns="60575" tIns="30287" rIns="60575" bIns="30287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83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defRPr/>
            </a:pPr>
            <a:r>
              <a:rPr lang="en-US" altLang="zh-CN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拆分法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49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8D3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8D3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8D3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8D3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6" grpId="0" bldLvl="0" animBg="1"/>
      <p:bldP spid="48" grpId="0" bldLvl="0" animBg="1"/>
      <p:bldP spid="71" grpId="0"/>
      <p:bldP spid="72" grpId="0"/>
      <p:bldP spid="73" grpId="0" bldLvl="0" animBg="1"/>
      <p:bldP spid="77" grpId="0"/>
      <p:bldP spid="78" grpId="0"/>
      <p:bldP spid="79" grpId="0" bldLvl="0" animBg="1"/>
      <p:bldP spid="80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组合 209"/>
          <p:cNvGrpSpPr/>
          <p:nvPr/>
        </p:nvGrpSpPr>
        <p:grpSpPr>
          <a:xfrm>
            <a:off x="590472" y="112175"/>
            <a:ext cx="3695700" cy="6420485"/>
            <a:chOff x="4699681" y="-47625"/>
            <a:chExt cx="2690199" cy="5098596"/>
          </a:xfrm>
        </p:grpSpPr>
        <p:sp>
          <p:nvSpPr>
            <p:cNvPr id="211" name="Freeform 24"/>
            <p:cNvSpPr/>
            <p:nvPr/>
          </p:nvSpPr>
          <p:spPr bwMode="auto">
            <a:xfrm>
              <a:off x="6942291" y="3650000"/>
              <a:ext cx="447589" cy="131689"/>
            </a:xfrm>
            <a:custGeom>
              <a:avLst/>
              <a:gdLst>
                <a:gd name="T0" fmla="*/ 183 w 188"/>
                <a:gd name="T1" fmla="*/ 35 h 58"/>
                <a:gd name="T2" fmla="*/ 103 w 188"/>
                <a:gd name="T3" fmla="*/ 26 h 58"/>
                <a:gd name="T4" fmla="*/ 15 w 188"/>
                <a:gd name="T5" fmla="*/ 3 h 58"/>
                <a:gd name="T6" fmla="*/ 6 w 188"/>
                <a:gd name="T7" fmla="*/ 14 h 58"/>
                <a:gd name="T8" fmla="*/ 183 w 188"/>
                <a:gd name="T9" fmla="*/ 44 h 58"/>
                <a:gd name="T10" fmla="*/ 183 w 188"/>
                <a:gd name="T11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58">
                  <a:moveTo>
                    <a:pt x="183" y="35"/>
                  </a:moveTo>
                  <a:cubicBezTo>
                    <a:pt x="157" y="29"/>
                    <a:pt x="130" y="29"/>
                    <a:pt x="103" y="26"/>
                  </a:cubicBezTo>
                  <a:cubicBezTo>
                    <a:pt x="72" y="23"/>
                    <a:pt x="43" y="16"/>
                    <a:pt x="15" y="3"/>
                  </a:cubicBezTo>
                  <a:cubicBezTo>
                    <a:pt x="8" y="0"/>
                    <a:pt x="0" y="8"/>
                    <a:pt x="6" y="14"/>
                  </a:cubicBezTo>
                  <a:cubicBezTo>
                    <a:pt x="54" y="51"/>
                    <a:pt x="126" y="58"/>
                    <a:pt x="183" y="44"/>
                  </a:cubicBezTo>
                  <a:cubicBezTo>
                    <a:pt x="188" y="43"/>
                    <a:pt x="188" y="36"/>
                    <a:pt x="183" y="35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5"/>
            <p:cNvSpPr/>
            <p:nvPr/>
          </p:nvSpPr>
          <p:spPr bwMode="auto">
            <a:xfrm>
              <a:off x="6963271" y="3842877"/>
              <a:ext cx="391641" cy="190217"/>
            </a:xfrm>
            <a:custGeom>
              <a:avLst/>
              <a:gdLst>
                <a:gd name="T0" fmla="*/ 160 w 164"/>
                <a:gd name="T1" fmla="*/ 76 h 84"/>
                <a:gd name="T2" fmla="*/ 77 w 164"/>
                <a:gd name="T3" fmla="*/ 40 h 84"/>
                <a:gd name="T4" fmla="*/ 6 w 164"/>
                <a:gd name="T5" fmla="*/ 1 h 84"/>
                <a:gd name="T6" fmla="*/ 2 w 164"/>
                <a:gd name="T7" fmla="*/ 7 h 84"/>
                <a:gd name="T8" fmla="*/ 72 w 164"/>
                <a:gd name="T9" fmla="*/ 61 h 84"/>
                <a:gd name="T10" fmla="*/ 159 w 164"/>
                <a:gd name="T11" fmla="*/ 84 h 84"/>
                <a:gd name="T12" fmla="*/ 160 w 164"/>
                <a:gd name="T13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84">
                  <a:moveTo>
                    <a:pt x="160" y="76"/>
                  </a:moveTo>
                  <a:cubicBezTo>
                    <a:pt x="132" y="65"/>
                    <a:pt x="104" y="54"/>
                    <a:pt x="77" y="40"/>
                  </a:cubicBezTo>
                  <a:cubicBezTo>
                    <a:pt x="53" y="28"/>
                    <a:pt x="31" y="11"/>
                    <a:pt x="6" y="1"/>
                  </a:cubicBezTo>
                  <a:cubicBezTo>
                    <a:pt x="3" y="0"/>
                    <a:pt x="0" y="4"/>
                    <a:pt x="2" y="7"/>
                  </a:cubicBezTo>
                  <a:cubicBezTo>
                    <a:pt x="17" y="31"/>
                    <a:pt x="47" y="48"/>
                    <a:pt x="72" y="61"/>
                  </a:cubicBezTo>
                  <a:cubicBezTo>
                    <a:pt x="100" y="75"/>
                    <a:pt x="129" y="83"/>
                    <a:pt x="159" y="84"/>
                  </a:cubicBezTo>
                  <a:cubicBezTo>
                    <a:pt x="164" y="84"/>
                    <a:pt x="164" y="78"/>
                    <a:pt x="160" y="76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13" name="组合 212"/>
            <p:cNvGrpSpPr/>
            <p:nvPr/>
          </p:nvGrpSpPr>
          <p:grpSpPr>
            <a:xfrm>
              <a:off x="4699681" y="-47625"/>
              <a:ext cx="2591858" cy="5098596"/>
              <a:chOff x="2928938" y="-120650"/>
              <a:chExt cx="2941678" cy="6084888"/>
            </a:xfrm>
          </p:grpSpPr>
          <p:sp>
            <p:nvSpPr>
              <p:cNvPr id="214" name="Freeform 5"/>
              <p:cNvSpPr>
                <a:spLocks noEditPoints="1"/>
              </p:cNvSpPr>
              <p:nvPr/>
            </p:nvSpPr>
            <p:spPr bwMode="auto">
              <a:xfrm>
                <a:off x="3370263" y="3111500"/>
                <a:ext cx="1892300" cy="2195513"/>
              </a:xfrm>
              <a:custGeom>
                <a:avLst/>
                <a:gdLst>
                  <a:gd name="T0" fmla="*/ 669 w 698"/>
                  <a:gd name="T1" fmla="*/ 327 h 810"/>
                  <a:gd name="T2" fmla="*/ 662 w 698"/>
                  <a:gd name="T3" fmla="*/ 318 h 810"/>
                  <a:gd name="T4" fmla="*/ 656 w 698"/>
                  <a:gd name="T5" fmla="*/ 291 h 810"/>
                  <a:gd name="T6" fmla="*/ 640 w 698"/>
                  <a:gd name="T7" fmla="*/ 271 h 810"/>
                  <a:gd name="T8" fmla="*/ 566 w 698"/>
                  <a:gd name="T9" fmla="*/ 171 h 810"/>
                  <a:gd name="T10" fmla="*/ 489 w 698"/>
                  <a:gd name="T11" fmla="*/ 106 h 810"/>
                  <a:gd name="T12" fmla="*/ 475 w 698"/>
                  <a:gd name="T13" fmla="*/ 88 h 810"/>
                  <a:gd name="T14" fmla="*/ 458 w 698"/>
                  <a:gd name="T15" fmla="*/ 27 h 810"/>
                  <a:gd name="T16" fmla="*/ 457 w 698"/>
                  <a:gd name="T17" fmla="*/ 27 h 810"/>
                  <a:gd name="T18" fmla="*/ 426 w 698"/>
                  <a:gd name="T19" fmla="*/ 11 h 810"/>
                  <a:gd name="T20" fmla="*/ 376 w 698"/>
                  <a:gd name="T21" fmla="*/ 3 h 810"/>
                  <a:gd name="T22" fmla="*/ 295 w 698"/>
                  <a:gd name="T23" fmla="*/ 6 h 810"/>
                  <a:gd name="T24" fmla="*/ 284 w 698"/>
                  <a:gd name="T25" fmla="*/ 11 h 810"/>
                  <a:gd name="T26" fmla="*/ 276 w 698"/>
                  <a:gd name="T27" fmla="*/ 12 h 810"/>
                  <a:gd name="T28" fmla="*/ 266 w 698"/>
                  <a:gd name="T29" fmla="*/ 29 h 810"/>
                  <a:gd name="T30" fmla="*/ 265 w 698"/>
                  <a:gd name="T31" fmla="*/ 53 h 810"/>
                  <a:gd name="T32" fmla="*/ 258 w 698"/>
                  <a:gd name="T33" fmla="*/ 62 h 810"/>
                  <a:gd name="T34" fmla="*/ 246 w 698"/>
                  <a:gd name="T35" fmla="*/ 83 h 810"/>
                  <a:gd name="T36" fmla="*/ 246 w 698"/>
                  <a:gd name="T37" fmla="*/ 84 h 810"/>
                  <a:gd name="T38" fmla="*/ 175 w 698"/>
                  <a:gd name="T39" fmla="*/ 153 h 810"/>
                  <a:gd name="T40" fmla="*/ 140 w 698"/>
                  <a:gd name="T41" fmla="*/ 189 h 810"/>
                  <a:gd name="T42" fmla="*/ 114 w 698"/>
                  <a:gd name="T43" fmla="*/ 202 h 810"/>
                  <a:gd name="T44" fmla="*/ 61 w 698"/>
                  <a:gd name="T45" fmla="*/ 610 h 810"/>
                  <a:gd name="T46" fmla="*/ 61 w 698"/>
                  <a:gd name="T47" fmla="*/ 611 h 810"/>
                  <a:gd name="T48" fmla="*/ 62 w 698"/>
                  <a:gd name="T49" fmla="*/ 619 h 810"/>
                  <a:gd name="T50" fmla="*/ 144 w 698"/>
                  <a:gd name="T51" fmla="*/ 731 h 810"/>
                  <a:gd name="T52" fmla="*/ 268 w 698"/>
                  <a:gd name="T53" fmla="*/ 797 h 810"/>
                  <a:gd name="T54" fmla="*/ 415 w 698"/>
                  <a:gd name="T55" fmla="*/ 799 h 810"/>
                  <a:gd name="T56" fmla="*/ 462 w 698"/>
                  <a:gd name="T57" fmla="*/ 785 h 810"/>
                  <a:gd name="T58" fmla="*/ 610 w 698"/>
                  <a:gd name="T59" fmla="*/ 710 h 810"/>
                  <a:gd name="T60" fmla="*/ 622 w 698"/>
                  <a:gd name="T61" fmla="*/ 691 h 810"/>
                  <a:gd name="T62" fmla="*/ 662 w 698"/>
                  <a:gd name="T63" fmla="*/ 628 h 810"/>
                  <a:gd name="T64" fmla="*/ 672 w 698"/>
                  <a:gd name="T65" fmla="*/ 574 h 810"/>
                  <a:gd name="T66" fmla="*/ 669 w 698"/>
                  <a:gd name="T67" fmla="*/ 327 h 810"/>
                  <a:gd name="T68" fmla="*/ 534 w 698"/>
                  <a:gd name="T69" fmla="*/ 523 h 810"/>
                  <a:gd name="T70" fmla="*/ 536 w 698"/>
                  <a:gd name="T71" fmla="*/ 520 h 810"/>
                  <a:gd name="T72" fmla="*/ 535 w 698"/>
                  <a:gd name="T73" fmla="*/ 527 h 810"/>
                  <a:gd name="T74" fmla="*/ 535 w 698"/>
                  <a:gd name="T75" fmla="*/ 529 h 810"/>
                  <a:gd name="T76" fmla="*/ 535 w 698"/>
                  <a:gd name="T77" fmla="*/ 530 h 810"/>
                  <a:gd name="T78" fmla="*/ 534 w 698"/>
                  <a:gd name="T79" fmla="*/ 525 h 810"/>
                  <a:gd name="T80" fmla="*/ 534 w 698"/>
                  <a:gd name="T81" fmla="*/ 523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8" h="810">
                    <a:moveTo>
                      <a:pt x="669" y="327"/>
                    </a:moveTo>
                    <a:cubicBezTo>
                      <a:pt x="667" y="323"/>
                      <a:pt x="665" y="320"/>
                      <a:pt x="662" y="318"/>
                    </a:cubicBezTo>
                    <a:cubicBezTo>
                      <a:pt x="660" y="309"/>
                      <a:pt x="658" y="300"/>
                      <a:pt x="656" y="291"/>
                    </a:cubicBezTo>
                    <a:cubicBezTo>
                      <a:pt x="655" y="282"/>
                      <a:pt x="648" y="275"/>
                      <a:pt x="640" y="271"/>
                    </a:cubicBezTo>
                    <a:cubicBezTo>
                      <a:pt x="629" y="231"/>
                      <a:pt x="597" y="196"/>
                      <a:pt x="566" y="171"/>
                    </a:cubicBezTo>
                    <a:cubicBezTo>
                      <a:pt x="542" y="151"/>
                      <a:pt x="511" y="131"/>
                      <a:pt x="489" y="106"/>
                    </a:cubicBezTo>
                    <a:cubicBezTo>
                      <a:pt x="487" y="97"/>
                      <a:pt x="482" y="91"/>
                      <a:pt x="475" y="88"/>
                    </a:cubicBezTo>
                    <a:cubicBezTo>
                      <a:pt x="463" y="70"/>
                      <a:pt x="456" y="50"/>
                      <a:pt x="458" y="27"/>
                    </a:cubicBezTo>
                    <a:cubicBezTo>
                      <a:pt x="458" y="27"/>
                      <a:pt x="458" y="27"/>
                      <a:pt x="457" y="27"/>
                    </a:cubicBezTo>
                    <a:cubicBezTo>
                      <a:pt x="458" y="10"/>
                      <a:pt x="438" y="3"/>
                      <a:pt x="426" y="11"/>
                    </a:cubicBezTo>
                    <a:cubicBezTo>
                      <a:pt x="410" y="6"/>
                      <a:pt x="392" y="5"/>
                      <a:pt x="376" y="3"/>
                    </a:cubicBezTo>
                    <a:cubicBezTo>
                      <a:pt x="349" y="0"/>
                      <a:pt x="322" y="1"/>
                      <a:pt x="295" y="6"/>
                    </a:cubicBezTo>
                    <a:cubicBezTo>
                      <a:pt x="290" y="7"/>
                      <a:pt x="287" y="9"/>
                      <a:pt x="284" y="11"/>
                    </a:cubicBezTo>
                    <a:cubicBezTo>
                      <a:pt x="281" y="11"/>
                      <a:pt x="279" y="11"/>
                      <a:pt x="276" y="12"/>
                    </a:cubicBezTo>
                    <a:cubicBezTo>
                      <a:pt x="267" y="12"/>
                      <a:pt x="263" y="22"/>
                      <a:pt x="266" y="29"/>
                    </a:cubicBezTo>
                    <a:cubicBezTo>
                      <a:pt x="266" y="37"/>
                      <a:pt x="266" y="45"/>
                      <a:pt x="265" y="53"/>
                    </a:cubicBezTo>
                    <a:cubicBezTo>
                      <a:pt x="262" y="55"/>
                      <a:pt x="260" y="58"/>
                      <a:pt x="258" y="62"/>
                    </a:cubicBezTo>
                    <a:cubicBezTo>
                      <a:pt x="254" y="69"/>
                      <a:pt x="250" y="76"/>
                      <a:pt x="246" y="83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27" y="111"/>
                      <a:pt x="201" y="131"/>
                      <a:pt x="175" y="153"/>
                    </a:cubicBezTo>
                    <a:cubicBezTo>
                      <a:pt x="163" y="164"/>
                      <a:pt x="151" y="176"/>
                      <a:pt x="140" y="189"/>
                    </a:cubicBezTo>
                    <a:cubicBezTo>
                      <a:pt x="130" y="188"/>
                      <a:pt x="120" y="192"/>
                      <a:pt x="114" y="202"/>
                    </a:cubicBezTo>
                    <a:cubicBezTo>
                      <a:pt x="44" y="325"/>
                      <a:pt x="0" y="474"/>
                      <a:pt x="61" y="610"/>
                    </a:cubicBezTo>
                    <a:cubicBezTo>
                      <a:pt x="61" y="610"/>
                      <a:pt x="61" y="611"/>
                      <a:pt x="61" y="611"/>
                    </a:cubicBezTo>
                    <a:cubicBezTo>
                      <a:pt x="61" y="614"/>
                      <a:pt x="61" y="616"/>
                      <a:pt x="62" y="619"/>
                    </a:cubicBezTo>
                    <a:cubicBezTo>
                      <a:pt x="83" y="661"/>
                      <a:pt x="107" y="700"/>
                      <a:pt x="144" y="731"/>
                    </a:cubicBezTo>
                    <a:cubicBezTo>
                      <a:pt x="179" y="762"/>
                      <a:pt x="222" y="786"/>
                      <a:pt x="268" y="797"/>
                    </a:cubicBezTo>
                    <a:cubicBezTo>
                      <a:pt x="316" y="809"/>
                      <a:pt x="367" y="810"/>
                      <a:pt x="415" y="799"/>
                    </a:cubicBezTo>
                    <a:cubicBezTo>
                      <a:pt x="430" y="796"/>
                      <a:pt x="446" y="791"/>
                      <a:pt x="462" y="785"/>
                    </a:cubicBezTo>
                    <a:cubicBezTo>
                      <a:pt x="522" y="786"/>
                      <a:pt x="574" y="758"/>
                      <a:pt x="610" y="710"/>
                    </a:cubicBezTo>
                    <a:cubicBezTo>
                      <a:pt x="614" y="704"/>
                      <a:pt x="618" y="697"/>
                      <a:pt x="622" y="691"/>
                    </a:cubicBezTo>
                    <a:cubicBezTo>
                      <a:pt x="646" y="682"/>
                      <a:pt x="656" y="649"/>
                      <a:pt x="662" y="628"/>
                    </a:cubicBezTo>
                    <a:cubicBezTo>
                      <a:pt x="667" y="611"/>
                      <a:pt x="672" y="592"/>
                      <a:pt x="672" y="574"/>
                    </a:cubicBezTo>
                    <a:cubicBezTo>
                      <a:pt x="698" y="493"/>
                      <a:pt x="696" y="408"/>
                      <a:pt x="669" y="327"/>
                    </a:cubicBezTo>
                    <a:moveTo>
                      <a:pt x="534" y="523"/>
                    </a:moveTo>
                    <a:cubicBezTo>
                      <a:pt x="535" y="522"/>
                      <a:pt x="535" y="521"/>
                      <a:pt x="536" y="520"/>
                    </a:cubicBezTo>
                    <a:cubicBezTo>
                      <a:pt x="535" y="522"/>
                      <a:pt x="535" y="525"/>
                      <a:pt x="535" y="527"/>
                    </a:cubicBezTo>
                    <a:cubicBezTo>
                      <a:pt x="535" y="528"/>
                      <a:pt x="535" y="529"/>
                      <a:pt x="535" y="529"/>
                    </a:cubicBezTo>
                    <a:cubicBezTo>
                      <a:pt x="535" y="530"/>
                      <a:pt x="535" y="530"/>
                      <a:pt x="535" y="530"/>
                    </a:cubicBezTo>
                    <a:cubicBezTo>
                      <a:pt x="534" y="529"/>
                      <a:pt x="534" y="527"/>
                      <a:pt x="534" y="525"/>
                    </a:cubicBezTo>
                    <a:cubicBezTo>
                      <a:pt x="534" y="525"/>
                      <a:pt x="534" y="524"/>
                      <a:pt x="534" y="523"/>
                    </a:cubicBezTo>
                  </a:path>
                </a:pathLst>
              </a:custGeom>
              <a:solidFill>
                <a:srgbClr val="1E5A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15" name="Freeform 6"/>
              <p:cNvSpPr/>
              <p:nvPr/>
            </p:nvSpPr>
            <p:spPr bwMode="auto">
              <a:xfrm>
                <a:off x="3668713" y="3486150"/>
                <a:ext cx="504825" cy="955675"/>
              </a:xfrm>
              <a:custGeom>
                <a:avLst/>
                <a:gdLst>
                  <a:gd name="T0" fmla="*/ 125 w 186"/>
                  <a:gd name="T1" fmla="*/ 14 h 353"/>
                  <a:gd name="T2" fmla="*/ 110 w 186"/>
                  <a:gd name="T3" fmla="*/ 18 h 353"/>
                  <a:gd name="T4" fmla="*/ 61 w 186"/>
                  <a:gd name="T5" fmla="*/ 63 h 353"/>
                  <a:gd name="T6" fmla="*/ 8 w 186"/>
                  <a:gd name="T7" fmla="*/ 190 h 353"/>
                  <a:gd name="T8" fmla="*/ 4 w 186"/>
                  <a:gd name="T9" fmla="*/ 213 h 353"/>
                  <a:gd name="T10" fmla="*/ 1 w 186"/>
                  <a:gd name="T11" fmla="*/ 282 h 353"/>
                  <a:gd name="T12" fmla="*/ 4 w 186"/>
                  <a:gd name="T13" fmla="*/ 294 h 353"/>
                  <a:gd name="T14" fmla="*/ 36 w 186"/>
                  <a:gd name="T15" fmla="*/ 344 h 353"/>
                  <a:gd name="T16" fmla="*/ 75 w 186"/>
                  <a:gd name="T17" fmla="*/ 299 h 353"/>
                  <a:gd name="T18" fmla="*/ 78 w 186"/>
                  <a:gd name="T19" fmla="*/ 220 h 353"/>
                  <a:gd name="T20" fmla="*/ 95 w 186"/>
                  <a:gd name="T21" fmla="*/ 152 h 353"/>
                  <a:gd name="T22" fmla="*/ 120 w 186"/>
                  <a:gd name="T23" fmla="*/ 108 h 353"/>
                  <a:gd name="T24" fmla="*/ 160 w 186"/>
                  <a:gd name="T25" fmla="*/ 59 h 353"/>
                  <a:gd name="T26" fmla="*/ 125 w 186"/>
                  <a:gd name="T27" fmla="*/ 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353">
                    <a:moveTo>
                      <a:pt x="125" y="14"/>
                    </a:moveTo>
                    <a:cubicBezTo>
                      <a:pt x="121" y="13"/>
                      <a:pt x="115" y="14"/>
                      <a:pt x="110" y="18"/>
                    </a:cubicBezTo>
                    <a:cubicBezTo>
                      <a:pt x="91" y="29"/>
                      <a:pt x="74" y="45"/>
                      <a:pt x="61" y="63"/>
                    </a:cubicBezTo>
                    <a:cubicBezTo>
                      <a:pt x="32" y="98"/>
                      <a:pt x="16" y="147"/>
                      <a:pt x="8" y="190"/>
                    </a:cubicBezTo>
                    <a:cubicBezTo>
                      <a:pt x="7" y="198"/>
                      <a:pt x="5" y="206"/>
                      <a:pt x="4" y="213"/>
                    </a:cubicBezTo>
                    <a:cubicBezTo>
                      <a:pt x="1" y="236"/>
                      <a:pt x="0" y="259"/>
                      <a:pt x="1" y="282"/>
                    </a:cubicBezTo>
                    <a:cubicBezTo>
                      <a:pt x="1" y="286"/>
                      <a:pt x="2" y="290"/>
                      <a:pt x="4" y="294"/>
                    </a:cubicBezTo>
                    <a:cubicBezTo>
                      <a:pt x="7" y="315"/>
                      <a:pt x="16" y="338"/>
                      <a:pt x="36" y="344"/>
                    </a:cubicBezTo>
                    <a:cubicBezTo>
                      <a:pt x="65" y="353"/>
                      <a:pt x="74" y="319"/>
                      <a:pt x="75" y="299"/>
                    </a:cubicBezTo>
                    <a:cubicBezTo>
                      <a:pt x="76" y="272"/>
                      <a:pt x="74" y="246"/>
                      <a:pt x="78" y="220"/>
                    </a:cubicBezTo>
                    <a:cubicBezTo>
                      <a:pt x="81" y="197"/>
                      <a:pt x="87" y="174"/>
                      <a:pt x="95" y="152"/>
                    </a:cubicBezTo>
                    <a:cubicBezTo>
                      <a:pt x="102" y="137"/>
                      <a:pt x="111" y="122"/>
                      <a:pt x="120" y="108"/>
                    </a:cubicBezTo>
                    <a:cubicBezTo>
                      <a:pt x="131" y="92"/>
                      <a:pt x="145" y="72"/>
                      <a:pt x="160" y="59"/>
                    </a:cubicBezTo>
                    <a:cubicBezTo>
                      <a:pt x="186" y="36"/>
                      <a:pt x="153" y="0"/>
                      <a:pt x="125" y="1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7"/>
              <p:cNvSpPr/>
              <p:nvPr/>
            </p:nvSpPr>
            <p:spPr bwMode="auto">
              <a:xfrm>
                <a:off x="3690938" y="4449763"/>
                <a:ext cx="225425" cy="314325"/>
              </a:xfrm>
              <a:custGeom>
                <a:avLst/>
                <a:gdLst>
                  <a:gd name="T0" fmla="*/ 77 w 83"/>
                  <a:gd name="T1" fmla="*/ 26 h 116"/>
                  <a:gd name="T2" fmla="*/ 43 w 83"/>
                  <a:gd name="T3" fmla="*/ 0 h 116"/>
                  <a:gd name="T4" fmla="*/ 8 w 83"/>
                  <a:gd name="T5" fmla="*/ 26 h 116"/>
                  <a:gd name="T6" fmla="*/ 22 w 83"/>
                  <a:gd name="T7" fmla="*/ 104 h 116"/>
                  <a:gd name="T8" fmla="*/ 67 w 83"/>
                  <a:gd name="T9" fmla="*/ 98 h 116"/>
                  <a:gd name="T10" fmla="*/ 73 w 83"/>
                  <a:gd name="T11" fmla="*/ 84 h 116"/>
                  <a:gd name="T12" fmla="*/ 74 w 83"/>
                  <a:gd name="T13" fmla="*/ 80 h 116"/>
                  <a:gd name="T14" fmla="*/ 78 w 83"/>
                  <a:gd name="T15" fmla="*/ 73 h 116"/>
                  <a:gd name="T16" fmla="*/ 77 w 83"/>
                  <a:gd name="T17" fmla="*/ 2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16">
                    <a:moveTo>
                      <a:pt x="77" y="26"/>
                    </a:moveTo>
                    <a:cubicBezTo>
                      <a:pt x="71" y="11"/>
                      <a:pt x="60" y="0"/>
                      <a:pt x="43" y="0"/>
                    </a:cubicBezTo>
                    <a:cubicBezTo>
                      <a:pt x="26" y="0"/>
                      <a:pt x="14" y="11"/>
                      <a:pt x="8" y="26"/>
                    </a:cubicBezTo>
                    <a:cubicBezTo>
                      <a:pt x="0" y="51"/>
                      <a:pt x="0" y="85"/>
                      <a:pt x="22" y="104"/>
                    </a:cubicBezTo>
                    <a:cubicBezTo>
                      <a:pt x="34" y="115"/>
                      <a:pt x="59" y="116"/>
                      <a:pt x="67" y="98"/>
                    </a:cubicBezTo>
                    <a:cubicBezTo>
                      <a:pt x="69" y="94"/>
                      <a:pt x="72" y="89"/>
                      <a:pt x="73" y="84"/>
                    </a:cubicBezTo>
                    <a:cubicBezTo>
                      <a:pt x="73" y="83"/>
                      <a:pt x="74" y="81"/>
                      <a:pt x="74" y="80"/>
                    </a:cubicBezTo>
                    <a:cubicBezTo>
                      <a:pt x="75" y="78"/>
                      <a:pt x="76" y="75"/>
                      <a:pt x="78" y="73"/>
                    </a:cubicBezTo>
                    <a:cubicBezTo>
                      <a:pt x="83" y="58"/>
                      <a:pt x="83" y="40"/>
                      <a:pt x="77" y="2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8"/>
              <p:cNvSpPr/>
              <p:nvPr/>
            </p:nvSpPr>
            <p:spPr bwMode="auto">
              <a:xfrm>
                <a:off x="3897313" y="4745038"/>
                <a:ext cx="200025" cy="195263"/>
              </a:xfrm>
              <a:custGeom>
                <a:avLst/>
                <a:gdLst>
                  <a:gd name="T0" fmla="*/ 72 w 74"/>
                  <a:gd name="T1" fmla="*/ 26 h 72"/>
                  <a:gd name="T2" fmla="*/ 56 w 74"/>
                  <a:gd name="T3" fmla="*/ 5 h 72"/>
                  <a:gd name="T4" fmla="*/ 47 w 74"/>
                  <a:gd name="T5" fmla="*/ 2 h 72"/>
                  <a:gd name="T6" fmla="*/ 31 w 74"/>
                  <a:gd name="T7" fmla="*/ 1 h 72"/>
                  <a:gd name="T8" fmla="*/ 26 w 74"/>
                  <a:gd name="T9" fmla="*/ 2 h 72"/>
                  <a:gd name="T10" fmla="*/ 17 w 74"/>
                  <a:gd name="T11" fmla="*/ 6 h 72"/>
                  <a:gd name="T12" fmla="*/ 3 w 74"/>
                  <a:gd name="T13" fmla="*/ 23 h 72"/>
                  <a:gd name="T14" fmla="*/ 1 w 74"/>
                  <a:gd name="T15" fmla="*/ 27 h 72"/>
                  <a:gd name="T16" fmla="*/ 0 w 74"/>
                  <a:gd name="T17" fmla="*/ 36 h 72"/>
                  <a:gd name="T18" fmla="*/ 1 w 74"/>
                  <a:gd name="T19" fmla="*/ 46 h 72"/>
                  <a:gd name="T20" fmla="*/ 8 w 74"/>
                  <a:gd name="T21" fmla="*/ 58 h 72"/>
                  <a:gd name="T22" fmla="*/ 14 w 74"/>
                  <a:gd name="T23" fmla="*/ 64 h 72"/>
                  <a:gd name="T24" fmla="*/ 22 w 74"/>
                  <a:gd name="T25" fmla="*/ 69 h 72"/>
                  <a:gd name="T26" fmla="*/ 31 w 74"/>
                  <a:gd name="T27" fmla="*/ 71 h 72"/>
                  <a:gd name="T28" fmla="*/ 45 w 74"/>
                  <a:gd name="T29" fmla="*/ 71 h 72"/>
                  <a:gd name="T30" fmla="*/ 47 w 74"/>
                  <a:gd name="T31" fmla="*/ 70 h 72"/>
                  <a:gd name="T32" fmla="*/ 59 w 74"/>
                  <a:gd name="T33" fmla="*/ 64 h 72"/>
                  <a:gd name="T34" fmla="*/ 69 w 74"/>
                  <a:gd name="T35" fmla="*/ 54 h 72"/>
                  <a:gd name="T36" fmla="*/ 73 w 74"/>
                  <a:gd name="T37" fmla="*/ 41 h 72"/>
                  <a:gd name="T38" fmla="*/ 72 w 74"/>
                  <a:gd name="T39" fmla="*/ 2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" h="72">
                    <a:moveTo>
                      <a:pt x="72" y="26"/>
                    </a:moveTo>
                    <a:cubicBezTo>
                      <a:pt x="69" y="18"/>
                      <a:pt x="64" y="10"/>
                      <a:pt x="56" y="5"/>
                    </a:cubicBezTo>
                    <a:cubicBezTo>
                      <a:pt x="53" y="4"/>
                      <a:pt x="50" y="3"/>
                      <a:pt x="47" y="2"/>
                    </a:cubicBezTo>
                    <a:cubicBezTo>
                      <a:pt x="42" y="0"/>
                      <a:pt x="36" y="0"/>
                      <a:pt x="31" y="1"/>
                    </a:cubicBezTo>
                    <a:cubicBezTo>
                      <a:pt x="29" y="2"/>
                      <a:pt x="28" y="2"/>
                      <a:pt x="26" y="2"/>
                    </a:cubicBezTo>
                    <a:cubicBezTo>
                      <a:pt x="23" y="3"/>
                      <a:pt x="20" y="4"/>
                      <a:pt x="17" y="6"/>
                    </a:cubicBezTo>
                    <a:cubicBezTo>
                      <a:pt x="10" y="9"/>
                      <a:pt x="4" y="15"/>
                      <a:pt x="3" y="23"/>
                    </a:cubicBezTo>
                    <a:cubicBezTo>
                      <a:pt x="2" y="25"/>
                      <a:pt x="2" y="26"/>
                      <a:pt x="1" y="27"/>
                    </a:cubicBezTo>
                    <a:cubicBezTo>
                      <a:pt x="1" y="30"/>
                      <a:pt x="0" y="33"/>
                      <a:pt x="0" y="36"/>
                    </a:cubicBezTo>
                    <a:cubicBezTo>
                      <a:pt x="0" y="39"/>
                      <a:pt x="1" y="43"/>
                      <a:pt x="1" y="46"/>
                    </a:cubicBezTo>
                    <a:cubicBezTo>
                      <a:pt x="2" y="50"/>
                      <a:pt x="5" y="54"/>
                      <a:pt x="8" y="58"/>
                    </a:cubicBezTo>
                    <a:cubicBezTo>
                      <a:pt x="9" y="61"/>
                      <a:pt x="11" y="63"/>
                      <a:pt x="14" y="64"/>
                    </a:cubicBezTo>
                    <a:cubicBezTo>
                      <a:pt x="16" y="66"/>
                      <a:pt x="19" y="68"/>
                      <a:pt x="22" y="69"/>
                    </a:cubicBezTo>
                    <a:cubicBezTo>
                      <a:pt x="25" y="70"/>
                      <a:pt x="28" y="71"/>
                      <a:pt x="31" y="71"/>
                    </a:cubicBezTo>
                    <a:cubicBezTo>
                      <a:pt x="36" y="72"/>
                      <a:pt x="40" y="72"/>
                      <a:pt x="45" y="71"/>
                    </a:cubicBezTo>
                    <a:cubicBezTo>
                      <a:pt x="46" y="71"/>
                      <a:pt x="47" y="70"/>
                      <a:pt x="47" y="70"/>
                    </a:cubicBezTo>
                    <a:cubicBezTo>
                      <a:pt x="52" y="69"/>
                      <a:pt x="56" y="67"/>
                      <a:pt x="59" y="64"/>
                    </a:cubicBezTo>
                    <a:cubicBezTo>
                      <a:pt x="63" y="61"/>
                      <a:pt x="66" y="58"/>
                      <a:pt x="69" y="54"/>
                    </a:cubicBezTo>
                    <a:cubicBezTo>
                      <a:pt x="71" y="50"/>
                      <a:pt x="72" y="45"/>
                      <a:pt x="73" y="41"/>
                    </a:cubicBezTo>
                    <a:cubicBezTo>
                      <a:pt x="74" y="36"/>
                      <a:pt x="74" y="31"/>
                      <a:pt x="72" y="2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9"/>
              <p:cNvSpPr/>
              <p:nvPr/>
            </p:nvSpPr>
            <p:spPr bwMode="auto">
              <a:xfrm>
                <a:off x="4094163" y="4897438"/>
                <a:ext cx="125413" cy="122238"/>
              </a:xfrm>
              <a:custGeom>
                <a:avLst/>
                <a:gdLst>
                  <a:gd name="T0" fmla="*/ 34 w 46"/>
                  <a:gd name="T1" fmla="*/ 3 h 45"/>
                  <a:gd name="T2" fmla="*/ 20 w 46"/>
                  <a:gd name="T3" fmla="*/ 1 h 45"/>
                  <a:gd name="T4" fmla="*/ 8 w 46"/>
                  <a:gd name="T5" fmla="*/ 7 h 45"/>
                  <a:gd name="T6" fmla="*/ 3 w 46"/>
                  <a:gd name="T7" fmla="*/ 30 h 45"/>
                  <a:gd name="T8" fmla="*/ 29 w 46"/>
                  <a:gd name="T9" fmla="*/ 43 h 45"/>
                  <a:gd name="T10" fmla="*/ 29 w 46"/>
                  <a:gd name="T11" fmla="*/ 43 h 45"/>
                  <a:gd name="T12" fmla="*/ 44 w 46"/>
                  <a:gd name="T13" fmla="*/ 28 h 45"/>
                  <a:gd name="T14" fmla="*/ 44 w 46"/>
                  <a:gd name="T15" fmla="*/ 28 h 45"/>
                  <a:gd name="T16" fmla="*/ 34 w 46"/>
                  <a:gd name="T17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45">
                    <a:moveTo>
                      <a:pt x="34" y="3"/>
                    </a:moveTo>
                    <a:cubicBezTo>
                      <a:pt x="30" y="1"/>
                      <a:pt x="25" y="0"/>
                      <a:pt x="20" y="1"/>
                    </a:cubicBezTo>
                    <a:cubicBezTo>
                      <a:pt x="16" y="1"/>
                      <a:pt x="11" y="3"/>
                      <a:pt x="8" y="7"/>
                    </a:cubicBezTo>
                    <a:cubicBezTo>
                      <a:pt x="2" y="13"/>
                      <a:pt x="0" y="22"/>
                      <a:pt x="3" y="30"/>
                    </a:cubicBezTo>
                    <a:cubicBezTo>
                      <a:pt x="8" y="40"/>
                      <a:pt x="18" y="45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6" y="41"/>
                      <a:pt x="42" y="35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18"/>
                      <a:pt x="42" y="8"/>
                      <a:pt x="34" y="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0"/>
              <p:cNvSpPr/>
              <p:nvPr/>
            </p:nvSpPr>
            <p:spPr bwMode="auto">
              <a:xfrm>
                <a:off x="4611688" y="3490913"/>
                <a:ext cx="257175" cy="284163"/>
              </a:xfrm>
              <a:custGeom>
                <a:avLst/>
                <a:gdLst>
                  <a:gd name="T0" fmla="*/ 91 w 95"/>
                  <a:gd name="T1" fmla="*/ 65 h 105"/>
                  <a:gd name="T2" fmla="*/ 69 w 95"/>
                  <a:gd name="T3" fmla="*/ 35 h 105"/>
                  <a:gd name="T4" fmla="*/ 60 w 95"/>
                  <a:gd name="T5" fmla="*/ 20 h 105"/>
                  <a:gd name="T6" fmla="*/ 20 w 95"/>
                  <a:gd name="T7" fmla="*/ 9 h 105"/>
                  <a:gd name="T8" fmla="*/ 9 w 95"/>
                  <a:gd name="T9" fmla="*/ 50 h 105"/>
                  <a:gd name="T10" fmla="*/ 18 w 95"/>
                  <a:gd name="T11" fmla="*/ 65 h 105"/>
                  <a:gd name="T12" fmla="*/ 22 w 95"/>
                  <a:gd name="T13" fmla="*/ 72 h 105"/>
                  <a:gd name="T14" fmla="*/ 22 w 95"/>
                  <a:gd name="T15" fmla="*/ 74 h 105"/>
                  <a:gd name="T16" fmla="*/ 23 w 95"/>
                  <a:gd name="T17" fmla="*/ 76 h 105"/>
                  <a:gd name="T18" fmla="*/ 44 w 95"/>
                  <a:gd name="T19" fmla="*/ 97 h 105"/>
                  <a:gd name="T20" fmla="*/ 70 w 95"/>
                  <a:gd name="T21" fmla="*/ 102 h 105"/>
                  <a:gd name="T22" fmla="*/ 91 w 95"/>
                  <a:gd name="T23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105">
                    <a:moveTo>
                      <a:pt x="91" y="65"/>
                    </a:moveTo>
                    <a:cubicBezTo>
                      <a:pt x="87" y="53"/>
                      <a:pt x="80" y="42"/>
                      <a:pt x="69" y="35"/>
                    </a:cubicBezTo>
                    <a:cubicBezTo>
                      <a:pt x="67" y="30"/>
                      <a:pt x="64" y="25"/>
                      <a:pt x="60" y="20"/>
                    </a:cubicBezTo>
                    <a:cubicBezTo>
                      <a:pt x="52" y="7"/>
                      <a:pt x="34" y="0"/>
                      <a:pt x="20" y="9"/>
                    </a:cubicBezTo>
                    <a:cubicBezTo>
                      <a:pt x="7" y="18"/>
                      <a:pt x="0" y="36"/>
                      <a:pt x="9" y="50"/>
                    </a:cubicBezTo>
                    <a:cubicBezTo>
                      <a:pt x="12" y="55"/>
                      <a:pt x="15" y="60"/>
                      <a:pt x="18" y="65"/>
                    </a:cubicBezTo>
                    <a:cubicBezTo>
                      <a:pt x="19" y="67"/>
                      <a:pt x="20" y="70"/>
                      <a:pt x="22" y="72"/>
                    </a:cubicBezTo>
                    <a:cubicBezTo>
                      <a:pt x="22" y="73"/>
                      <a:pt x="22" y="73"/>
                      <a:pt x="22" y="74"/>
                    </a:cubicBezTo>
                    <a:cubicBezTo>
                      <a:pt x="23" y="74"/>
                      <a:pt x="23" y="75"/>
                      <a:pt x="23" y="76"/>
                    </a:cubicBezTo>
                    <a:cubicBezTo>
                      <a:pt x="27" y="86"/>
                      <a:pt x="35" y="94"/>
                      <a:pt x="44" y="97"/>
                    </a:cubicBezTo>
                    <a:cubicBezTo>
                      <a:pt x="52" y="102"/>
                      <a:pt x="61" y="105"/>
                      <a:pt x="70" y="102"/>
                    </a:cubicBezTo>
                    <a:cubicBezTo>
                      <a:pt x="85" y="97"/>
                      <a:pt x="95" y="81"/>
                      <a:pt x="91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1"/>
              <p:cNvSpPr/>
              <p:nvPr/>
            </p:nvSpPr>
            <p:spPr bwMode="auto">
              <a:xfrm>
                <a:off x="4895851" y="3846513"/>
                <a:ext cx="236538" cy="500063"/>
              </a:xfrm>
              <a:custGeom>
                <a:avLst/>
                <a:gdLst>
                  <a:gd name="T0" fmla="*/ 72 w 87"/>
                  <a:gd name="T1" fmla="*/ 37 h 185"/>
                  <a:gd name="T2" fmla="*/ 12 w 87"/>
                  <a:gd name="T3" fmla="*/ 53 h 185"/>
                  <a:gd name="T4" fmla="*/ 21 w 87"/>
                  <a:gd name="T5" fmla="*/ 92 h 185"/>
                  <a:gd name="T6" fmla="*/ 23 w 87"/>
                  <a:gd name="T7" fmla="*/ 144 h 185"/>
                  <a:gd name="T8" fmla="*/ 80 w 87"/>
                  <a:gd name="T9" fmla="*/ 152 h 185"/>
                  <a:gd name="T10" fmla="*/ 72 w 87"/>
                  <a:gd name="T11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85">
                    <a:moveTo>
                      <a:pt x="72" y="37"/>
                    </a:moveTo>
                    <a:cubicBezTo>
                      <a:pt x="58" y="0"/>
                      <a:pt x="0" y="14"/>
                      <a:pt x="12" y="53"/>
                    </a:cubicBezTo>
                    <a:cubicBezTo>
                      <a:pt x="16" y="66"/>
                      <a:pt x="19" y="79"/>
                      <a:pt x="21" y="92"/>
                    </a:cubicBezTo>
                    <a:cubicBezTo>
                      <a:pt x="22" y="109"/>
                      <a:pt x="23" y="127"/>
                      <a:pt x="23" y="144"/>
                    </a:cubicBezTo>
                    <a:cubicBezTo>
                      <a:pt x="22" y="176"/>
                      <a:pt x="74" y="185"/>
                      <a:pt x="80" y="152"/>
                    </a:cubicBezTo>
                    <a:cubicBezTo>
                      <a:pt x="87" y="112"/>
                      <a:pt x="86" y="74"/>
                      <a:pt x="72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2"/>
              <p:cNvSpPr/>
              <p:nvPr/>
            </p:nvSpPr>
            <p:spPr bwMode="auto">
              <a:xfrm>
                <a:off x="4832351" y="4587875"/>
                <a:ext cx="196850" cy="328613"/>
              </a:xfrm>
              <a:custGeom>
                <a:avLst/>
                <a:gdLst>
                  <a:gd name="T0" fmla="*/ 60 w 73"/>
                  <a:gd name="T1" fmla="*/ 17 h 121"/>
                  <a:gd name="T2" fmla="*/ 35 w 73"/>
                  <a:gd name="T3" fmla="*/ 7 h 121"/>
                  <a:gd name="T4" fmla="*/ 21 w 73"/>
                  <a:gd name="T5" fmla="*/ 21 h 121"/>
                  <a:gd name="T6" fmla="*/ 18 w 73"/>
                  <a:gd name="T7" fmla="*/ 26 h 121"/>
                  <a:gd name="T8" fmla="*/ 5 w 73"/>
                  <a:gd name="T9" fmla="*/ 56 h 121"/>
                  <a:gd name="T10" fmla="*/ 6 w 73"/>
                  <a:gd name="T11" fmla="*/ 56 h 121"/>
                  <a:gd name="T12" fmla="*/ 6 w 73"/>
                  <a:gd name="T13" fmla="*/ 68 h 121"/>
                  <a:gd name="T14" fmla="*/ 3 w 73"/>
                  <a:gd name="T15" fmla="*/ 112 h 121"/>
                  <a:gd name="T16" fmla="*/ 11 w 73"/>
                  <a:gd name="T17" fmla="*/ 118 h 121"/>
                  <a:gd name="T18" fmla="*/ 72 w 73"/>
                  <a:gd name="T19" fmla="*/ 40 h 121"/>
                  <a:gd name="T20" fmla="*/ 60 w 73"/>
                  <a:gd name="T21" fmla="*/ 1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121">
                    <a:moveTo>
                      <a:pt x="60" y="17"/>
                    </a:moveTo>
                    <a:cubicBezTo>
                      <a:pt x="56" y="7"/>
                      <a:pt x="44" y="0"/>
                      <a:pt x="35" y="7"/>
                    </a:cubicBezTo>
                    <a:cubicBezTo>
                      <a:pt x="29" y="11"/>
                      <a:pt x="25" y="16"/>
                      <a:pt x="21" y="21"/>
                    </a:cubicBezTo>
                    <a:cubicBezTo>
                      <a:pt x="20" y="23"/>
                      <a:pt x="19" y="24"/>
                      <a:pt x="18" y="26"/>
                    </a:cubicBezTo>
                    <a:cubicBezTo>
                      <a:pt x="13" y="35"/>
                      <a:pt x="8" y="45"/>
                      <a:pt x="5" y="56"/>
                    </a:cubicBezTo>
                    <a:cubicBezTo>
                      <a:pt x="5" y="56"/>
                      <a:pt x="5" y="56"/>
                      <a:pt x="6" y="56"/>
                    </a:cubicBezTo>
                    <a:cubicBezTo>
                      <a:pt x="5" y="60"/>
                      <a:pt x="5" y="65"/>
                      <a:pt x="6" y="68"/>
                    </a:cubicBezTo>
                    <a:cubicBezTo>
                      <a:pt x="2" y="82"/>
                      <a:pt x="0" y="96"/>
                      <a:pt x="3" y="112"/>
                    </a:cubicBezTo>
                    <a:cubicBezTo>
                      <a:pt x="4" y="116"/>
                      <a:pt x="8" y="118"/>
                      <a:pt x="11" y="118"/>
                    </a:cubicBezTo>
                    <a:cubicBezTo>
                      <a:pt x="54" y="121"/>
                      <a:pt x="68" y="75"/>
                      <a:pt x="72" y="40"/>
                    </a:cubicBezTo>
                    <a:cubicBezTo>
                      <a:pt x="73" y="30"/>
                      <a:pt x="67" y="21"/>
                      <a:pt x="60" y="1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3"/>
              <p:cNvSpPr/>
              <p:nvPr/>
            </p:nvSpPr>
            <p:spPr bwMode="auto">
              <a:xfrm>
                <a:off x="4637088" y="4891088"/>
                <a:ext cx="130175" cy="144463"/>
              </a:xfrm>
              <a:custGeom>
                <a:avLst/>
                <a:gdLst>
                  <a:gd name="T0" fmla="*/ 35 w 48"/>
                  <a:gd name="T1" fmla="*/ 5 h 53"/>
                  <a:gd name="T2" fmla="*/ 8 w 48"/>
                  <a:gd name="T3" fmla="*/ 12 h 53"/>
                  <a:gd name="T4" fmla="*/ 1 w 48"/>
                  <a:gd name="T5" fmla="*/ 26 h 53"/>
                  <a:gd name="T6" fmla="*/ 9 w 48"/>
                  <a:gd name="T7" fmla="*/ 49 h 53"/>
                  <a:gd name="T8" fmla="*/ 33 w 48"/>
                  <a:gd name="T9" fmla="*/ 45 h 53"/>
                  <a:gd name="T10" fmla="*/ 42 w 48"/>
                  <a:gd name="T11" fmla="*/ 32 h 53"/>
                  <a:gd name="T12" fmla="*/ 35 w 48"/>
                  <a:gd name="T13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53">
                    <a:moveTo>
                      <a:pt x="35" y="5"/>
                    </a:moveTo>
                    <a:cubicBezTo>
                      <a:pt x="26" y="0"/>
                      <a:pt x="13" y="2"/>
                      <a:pt x="8" y="12"/>
                    </a:cubicBezTo>
                    <a:cubicBezTo>
                      <a:pt x="6" y="17"/>
                      <a:pt x="3" y="21"/>
                      <a:pt x="1" y="26"/>
                    </a:cubicBezTo>
                    <a:cubicBezTo>
                      <a:pt x="0" y="34"/>
                      <a:pt x="2" y="44"/>
                      <a:pt x="9" y="49"/>
                    </a:cubicBezTo>
                    <a:cubicBezTo>
                      <a:pt x="17" y="53"/>
                      <a:pt x="27" y="50"/>
                      <a:pt x="33" y="45"/>
                    </a:cubicBezTo>
                    <a:cubicBezTo>
                      <a:pt x="37" y="41"/>
                      <a:pt x="39" y="36"/>
                      <a:pt x="42" y="32"/>
                    </a:cubicBezTo>
                    <a:cubicBezTo>
                      <a:pt x="48" y="23"/>
                      <a:pt x="44" y="10"/>
                      <a:pt x="35" y="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4"/>
              <p:cNvSpPr/>
              <p:nvPr/>
            </p:nvSpPr>
            <p:spPr bwMode="auto">
              <a:xfrm>
                <a:off x="4541838" y="4989513"/>
                <a:ext cx="73025" cy="77788"/>
              </a:xfrm>
              <a:custGeom>
                <a:avLst/>
                <a:gdLst>
                  <a:gd name="T0" fmla="*/ 22 w 27"/>
                  <a:gd name="T1" fmla="*/ 4 h 29"/>
                  <a:gd name="T2" fmla="*/ 10 w 27"/>
                  <a:gd name="T3" fmla="*/ 1 h 29"/>
                  <a:gd name="T4" fmla="*/ 1 w 27"/>
                  <a:gd name="T5" fmla="*/ 10 h 29"/>
                  <a:gd name="T6" fmla="*/ 2 w 27"/>
                  <a:gd name="T7" fmla="*/ 22 h 29"/>
                  <a:gd name="T8" fmla="*/ 10 w 27"/>
                  <a:gd name="T9" fmla="*/ 28 h 29"/>
                  <a:gd name="T10" fmla="*/ 11 w 27"/>
                  <a:gd name="T11" fmla="*/ 28 h 29"/>
                  <a:gd name="T12" fmla="*/ 11 w 27"/>
                  <a:gd name="T13" fmla="*/ 28 h 29"/>
                  <a:gd name="T14" fmla="*/ 21 w 27"/>
                  <a:gd name="T15" fmla="*/ 26 h 29"/>
                  <a:gd name="T16" fmla="*/ 27 w 27"/>
                  <a:gd name="T17" fmla="*/ 14 h 29"/>
                  <a:gd name="T18" fmla="*/ 22 w 27"/>
                  <a:gd name="T19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29">
                    <a:moveTo>
                      <a:pt x="22" y="4"/>
                    </a:moveTo>
                    <a:cubicBezTo>
                      <a:pt x="19" y="1"/>
                      <a:pt x="15" y="0"/>
                      <a:pt x="10" y="1"/>
                    </a:cubicBezTo>
                    <a:cubicBezTo>
                      <a:pt x="6" y="2"/>
                      <a:pt x="2" y="6"/>
                      <a:pt x="1" y="10"/>
                    </a:cubicBezTo>
                    <a:cubicBezTo>
                      <a:pt x="1" y="14"/>
                      <a:pt x="0" y="18"/>
                      <a:pt x="2" y="22"/>
                    </a:cubicBezTo>
                    <a:cubicBezTo>
                      <a:pt x="3" y="25"/>
                      <a:pt x="6" y="28"/>
                      <a:pt x="10" y="28"/>
                    </a:cubicBezTo>
                    <a:cubicBezTo>
                      <a:pt x="10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4" y="29"/>
                      <a:pt x="18" y="27"/>
                      <a:pt x="21" y="26"/>
                    </a:cubicBezTo>
                    <a:cubicBezTo>
                      <a:pt x="25" y="24"/>
                      <a:pt x="27" y="18"/>
                      <a:pt x="27" y="14"/>
                    </a:cubicBezTo>
                    <a:cubicBezTo>
                      <a:pt x="27" y="10"/>
                      <a:pt x="25" y="6"/>
                      <a:pt x="22" y="4"/>
                    </a:cubicBezTo>
                  </a:path>
                </a:pathLst>
              </a:custGeom>
              <a:solidFill>
                <a:srgbClr val="FBCD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5"/>
              <p:cNvSpPr>
                <a:spLocks noEditPoints="1"/>
              </p:cNvSpPr>
              <p:nvPr/>
            </p:nvSpPr>
            <p:spPr bwMode="auto">
              <a:xfrm>
                <a:off x="4043363" y="2387600"/>
                <a:ext cx="644525" cy="742950"/>
              </a:xfrm>
              <a:custGeom>
                <a:avLst/>
                <a:gdLst>
                  <a:gd name="T0" fmla="*/ 226 w 238"/>
                  <a:gd name="T1" fmla="*/ 257 h 274"/>
                  <a:gd name="T2" fmla="*/ 225 w 238"/>
                  <a:gd name="T3" fmla="*/ 252 h 274"/>
                  <a:gd name="T4" fmla="*/ 224 w 238"/>
                  <a:gd name="T5" fmla="*/ 248 h 274"/>
                  <a:gd name="T6" fmla="*/ 223 w 238"/>
                  <a:gd name="T7" fmla="*/ 245 h 274"/>
                  <a:gd name="T8" fmla="*/ 221 w 238"/>
                  <a:gd name="T9" fmla="*/ 242 h 274"/>
                  <a:gd name="T10" fmla="*/ 218 w 238"/>
                  <a:gd name="T11" fmla="*/ 235 h 274"/>
                  <a:gd name="T12" fmla="*/ 215 w 238"/>
                  <a:gd name="T13" fmla="*/ 232 h 274"/>
                  <a:gd name="T14" fmla="*/ 198 w 238"/>
                  <a:gd name="T15" fmla="*/ 210 h 274"/>
                  <a:gd name="T16" fmla="*/ 211 w 238"/>
                  <a:gd name="T17" fmla="*/ 193 h 274"/>
                  <a:gd name="T18" fmla="*/ 221 w 238"/>
                  <a:gd name="T19" fmla="*/ 175 h 274"/>
                  <a:gd name="T20" fmla="*/ 222 w 238"/>
                  <a:gd name="T21" fmla="*/ 170 h 274"/>
                  <a:gd name="T22" fmla="*/ 222 w 238"/>
                  <a:gd name="T23" fmla="*/ 170 h 274"/>
                  <a:gd name="T24" fmla="*/ 209 w 238"/>
                  <a:gd name="T25" fmla="*/ 153 h 274"/>
                  <a:gd name="T26" fmla="*/ 185 w 238"/>
                  <a:gd name="T27" fmla="*/ 138 h 274"/>
                  <a:gd name="T28" fmla="*/ 217 w 238"/>
                  <a:gd name="T29" fmla="*/ 104 h 274"/>
                  <a:gd name="T30" fmla="*/ 189 w 238"/>
                  <a:gd name="T31" fmla="*/ 33 h 274"/>
                  <a:gd name="T32" fmla="*/ 175 w 238"/>
                  <a:gd name="T33" fmla="*/ 28 h 274"/>
                  <a:gd name="T34" fmla="*/ 148 w 238"/>
                  <a:gd name="T35" fmla="*/ 4 h 274"/>
                  <a:gd name="T36" fmla="*/ 115 w 238"/>
                  <a:gd name="T37" fmla="*/ 6 h 274"/>
                  <a:gd name="T38" fmla="*/ 114 w 238"/>
                  <a:gd name="T39" fmla="*/ 6 h 274"/>
                  <a:gd name="T40" fmla="*/ 22 w 238"/>
                  <a:gd name="T41" fmla="*/ 54 h 274"/>
                  <a:gd name="T42" fmla="*/ 12 w 238"/>
                  <a:gd name="T43" fmla="*/ 59 h 274"/>
                  <a:gd name="T44" fmla="*/ 13 w 238"/>
                  <a:gd name="T45" fmla="*/ 100 h 274"/>
                  <a:gd name="T46" fmla="*/ 13 w 238"/>
                  <a:gd name="T47" fmla="*/ 104 h 274"/>
                  <a:gd name="T48" fmla="*/ 24 w 238"/>
                  <a:gd name="T49" fmla="*/ 121 h 274"/>
                  <a:gd name="T50" fmla="*/ 38 w 238"/>
                  <a:gd name="T51" fmla="*/ 124 h 274"/>
                  <a:gd name="T52" fmla="*/ 39 w 238"/>
                  <a:gd name="T53" fmla="*/ 127 h 274"/>
                  <a:gd name="T54" fmla="*/ 33 w 238"/>
                  <a:gd name="T55" fmla="*/ 134 h 274"/>
                  <a:gd name="T56" fmla="*/ 26 w 238"/>
                  <a:gd name="T57" fmla="*/ 139 h 274"/>
                  <a:gd name="T58" fmla="*/ 26 w 238"/>
                  <a:gd name="T59" fmla="*/ 139 h 274"/>
                  <a:gd name="T60" fmla="*/ 2 w 238"/>
                  <a:gd name="T61" fmla="*/ 174 h 274"/>
                  <a:gd name="T62" fmla="*/ 24 w 238"/>
                  <a:gd name="T63" fmla="*/ 213 h 274"/>
                  <a:gd name="T64" fmla="*/ 3 w 238"/>
                  <a:gd name="T65" fmla="*/ 261 h 274"/>
                  <a:gd name="T66" fmla="*/ 24 w 238"/>
                  <a:gd name="T67" fmla="*/ 273 h 274"/>
                  <a:gd name="T68" fmla="*/ 112 w 238"/>
                  <a:gd name="T69" fmla="*/ 264 h 274"/>
                  <a:gd name="T70" fmla="*/ 144 w 238"/>
                  <a:gd name="T71" fmla="*/ 261 h 274"/>
                  <a:gd name="T72" fmla="*/ 149 w 238"/>
                  <a:gd name="T73" fmla="*/ 263 h 274"/>
                  <a:gd name="T74" fmla="*/ 159 w 238"/>
                  <a:gd name="T75" fmla="*/ 266 h 274"/>
                  <a:gd name="T76" fmla="*/ 165 w 238"/>
                  <a:gd name="T77" fmla="*/ 266 h 274"/>
                  <a:gd name="T78" fmla="*/ 172 w 238"/>
                  <a:gd name="T79" fmla="*/ 268 h 274"/>
                  <a:gd name="T80" fmla="*/ 187 w 238"/>
                  <a:gd name="T81" fmla="*/ 270 h 274"/>
                  <a:gd name="T82" fmla="*/ 202 w 238"/>
                  <a:gd name="T83" fmla="*/ 268 h 274"/>
                  <a:gd name="T84" fmla="*/ 207 w 238"/>
                  <a:gd name="T85" fmla="*/ 269 h 274"/>
                  <a:gd name="T86" fmla="*/ 226 w 238"/>
                  <a:gd name="T87" fmla="*/ 257 h 274"/>
                  <a:gd name="T88" fmla="*/ 44 w 238"/>
                  <a:gd name="T89" fmla="*/ 183 h 274"/>
                  <a:gd name="T90" fmla="*/ 44 w 238"/>
                  <a:gd name="T91" fmla="*/ 184 h 274"/>
                  <a:gd name="T92" fmla="*/ 43 w 238"/>
                  <a:gd name="T93" fmla="*/ 184 h 274"/>
                  <a:gd name="T94" fmla="*/ 41 w 238"/>
                  <a:gd name="T95" fmla="*/ 181 h 274"/>
                  <a:gd name="T96" fmla="*/ 41 w 238"/>
                  <a:gd name="T97" fmla="*/ 181 h 274"/>
                  <a:gd name="T98" fmla="*/ 44 w 238"/>
                  <a:gd name="T99" fmla="*/ 175 h 274"/>
                  <a:gd name="T100" fmla="*/ 46 w 238"/>
                  <a:gd name="T101" fmla="*/ 177 h 274"/>
                  <a:gd name="T102" fmla="*/ 44 w 238"/>
                  <a:gd name="T103" fmla="*/ 18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274">
                    <a:moveTo>
                      <a:pt x="226" y="257"/>
                    </a:moveTo>
                    <a:cubicBezTo>
                      <a:pt x="226" y="255"/>
                      <a:pt x="226" y="254"/>
                      <a:pt x="225" y="252"/>
                    </a:cubicBezTo>
                    <a:cubicBezTo>
                      <a:pt x="225" y="251"/>
                      <a:pt x="225" y="249"/>
                      <a:pt x="224" y="248"/>
                    </a:cubicBezTo>
                    <a:cubicBezTo>
                      <a:pt x="224" y="247"/>
                      <a:pt x="224" y="246"/>
                      <a:pt x="223" y="245"/>
                    </a:cubicBezTo>
                    <a:cubicBezTo>
                      <a:pt x="223" y="244"/>
                      <a:pt x="222" y="243"/>
                      <a:pt x="221" y="242"/>
                    </a:cubicBezTo>
                    <a:cubicBezTo>
                      <a:pt x="221" y="240"/>
                      <a:pt x="219" y="237"/>
                      <a:pt x="218" y="235"/>
                    </a:cubicBezTo>
                    <a:cubicBezTo>
                      <a:pt x="217" y="234"/>
                      <a:pt x="216" y="233"/>
                      <a:pt x="215" y="232"/>
                    </a:cubicBezTo>
                    <a:cubicBezTo>
                      <a:pt x="209" y="225"/>
                      <a:pt x="204" y="217"/>
                      <a:pt x="198" y="210"/>
                    </a:cubicBezTo>
                    <a:cubicBezTo>
                      <a:pt x="204" y="206"/>
                      <a:pt x="208" y="199"/>
                      <a:pt x="211" y="193"/>
                    </a:cubicBezTo>
                    <a:cubicBezTo>
                      <a:pt x="218" y="190"/>
                      <a:pt x="224" y="183"/>
                      <a:pt x="221" y="175"/>
                    </a:cubicBezTo>
                    <a:cubicBezTo>
                      <a:pt x="222" y="174"/>
                      <a:pt x="222" y="172"/>
                      <a:pt x="222" y="170"/>
                    </a:cubicBezTo>
                    <a:cubicBezTo>
                      <a:pt x="222" y="170"/>
                      <a:pt x="222" y="170"/>
                      <a:pt x="222" y="170"/>
                    </a:cubicBezTo>
                    <a:cubicBezTo>
                      <a:pt x="224" y="162"/>
                      <a:pt x="217" y="154"/>
                      <a:pt x="209" y="153"/>
                    </a:cubicBezTo>
                    <a:cubicBezTo>
                      <a:pt x="203" y="146"/>
                      <a:pt x="194" y="141"/>
                      <a:pt x="185" y="138"/>
                    </a:cubicBezTo>
                    <a:cubicBezTo>
                      <a:pt x="196" y="127"/>
                      <a:pt x="208" y="116"/>
                      <a:pt x="217" y="104"/>
                    </a:cubicBezTo>
                    <a:cubicBezTo>
                      <a:pt x="238" y="75"/>
                      <a:pt x="205" y="54"/>
                      <a:pt x="189" y="33"/>
                    </a:cubicBezTo>
                    <a:cubicBezTo>
                      <a:pt x="185" y="29"/>
                      <a:pt x="180" y="27"/>
                      <a:pt x="175" y="28"/>
                    </a:cubicBezTo>
                    <a:cubicBezTo>
                      <a:pt x="167" y="18"/>
                      <a:pt x="159" y="8"/>
                      <a:pt x="148" y="4"/>
                    </a:cubicBezTo>
                    <a:cubicBezTo>
                      <a:pt x="138" y="0"/>
                      <a:pt x="125" y="0"/>
                      <a:pt x="115" y="6"/>
                    </a:cubicBezTo>
                    <a:cubicBezTo>
                      <a:pt x="115" y="6"/>
                      <a:pt x="114" y="6"/>
                      <a:pt x="114" y="6"/>
                    </a:cubicBezTo>
                    <a:cubicBezTo>
                      <a:pt x="78" y="2"/>
                      <a:pt x="44" y="26"/>
                      <a:pt x="22" y="54"/>
                    </a:cubicBezTo>
                    <a:cubicBezTo>
                      <a:pt x="19" y="55"/>
                      <a:pt x="15" y="56"/>
                      <a:pt x="12" y="59"/>
                    </a:cubicBezTo>
                    <a:cubicBezTo>
                      <a:pt x="0" y="71"/>
                      <a:pt x="1" y="90"/>
                      <a:pt x="13" y="100"/>
                    </a:cubicBezTo>
                    <a:cubicBezTo>
                      <a:pt x="13" y="102"/>
                      <a:pt x="13" y="103"/>
                      <a:pt x="13" y="104"/>
                    </a:cubicBezTo>
                    <a:cubicBezTo>
                      <a:pt x="15" y="110"/>
                      <a:pt x="19" y="117"/>
                      <a:pt x="24" y="121"/>
                    </a:cubicBezTo>
                    <a:cubicBezTo>
                      <a:pt x="28" y="124"/>
                      <a:pt x="33" y="126"/>
                      <a:pt x="38" y="124"/>
                    </a:cubicBezTo>
                    <a:cubicBezTo>
                      <a:pt x="38" y="125"/>
                      <a:pt x="39" y="126"/>
                      <a:pt x="39" y="127"/>
                    </a:cubicBezTo>
                    <a:cubicBezTo>
                      <a:pt x="37" y="129"/>
                      <a:pt x="35" y="131"/>
                      <a:pt x="33" y="134"/>
                    </a:cubicBezTo>
                    <a:cubicBezTo>
                      <a:pt x="30" y="135"/>
                      <a:pt x="28" y="137"/>
                      <a:pt x="26" y="139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9" y="153"/>
                      <a:pt x="0" y="154"/>
                      <a:pt x="2" y="174"/>
                    </a:cubicBezTo>
                    <a:cubicBezTo>
                      <a:pt x="3" y="188"/>
                      <a:pt x="14" y="201"/>
                      <a:pt x="24" y="213"/>
                    </a:cubicBezTo>
                    <a:cubicBezTo>
                      <a:pt x="9" y="224"/>
                      <a:pt x="0" y="238"/>
                      <a:pt x="3" y="261"/>
                    </a:cubicBezTo>
                    <a:cubicBezTo>
                      <a:pt x="5" y="270"/>
                      <a:pt x="16" y="274"/>
                      <a:pt x="24" y="273"/>
                    </a:cubicBezTo>
                    <a:cubicBezTo>
                      <a:pt x="53" y="268"/>
                      <a:pt x="83" y="266"/>
                      <a:pt x="112" y="264"/>
                    </a:cubicBezTo>
                    <a:cubicBezTo>
                      <a:pt x="119" y="264"/>
                      <a:pt x="133" y="264"/>
                      <a:pt x="144" y="261"/>
                    </a:cubicBezTo>
                    <a:cubicBezTo>
                      <a:pt x="146" y="262"/>
                      <a:pt x="147" y="262"/>
                      <a:pt x="149" y="263"/>
                    </a:cubicBezTo>
                    <a:cubicBezTo>
                      <a:pt x="152" y="264"/>
                      <a:pt x="155" y="265"/>
                      <a:pt x="159" y="266"/>
                    </a:cubicBezTo>
                    <a:cubicBezTo>
                      <a:pt x="161" y="267"/>
                      <a:pt x="163" y="267"/>
                      <a:pt x="165" y="266"/>
                    </a:cubicBezTo>
                    <a:cubicBezTo>
                      <a:pt x="167" y="267"/>
                      <a:pt x="170" y="267"/>
                      <a:pt x="172" y="268"/>
                    </a:cubicBezTo>
                    <a:cubicBezTo>
                      <a:pt x="177" y="269"/>
                      <a:pt x="182" y="269"/>
                      <a:pt x="187" y="270"/>
                    </a:cubicBezTo>
                    <a:cubicBezTo>
                      <a:pt x="190" y="270"/>
                      <a:pt x="197" y="268"/>
                      <a:pt x="202" y="268"/>
                    </a:cubicBezTo>
                    <a:cubicBezTo>
                      <a:pt x="203" y="269"/>
                      <a:pt x="205" y="269"/>
                      <a:pt x="207" y="269"/>
                    </a:cubicBezTo>
                    <a:cubicBezTo>
                      <a:pt x="215" y="272"/>
                      <a:pt x="227" y="267"/>
                      <a:pt x="226" y="257"/>
                    </a:cubicBezTo>
                    <a:moveTo>
                      <a:pt x="44" y="183"/>
                    </a:moveTo>
                    <a:cubicBezTo>
                      <a:pt x="44" y="183"/>
                      <a:pt x="44" y="183"/>
                      <a:pt x="44" y="184"/>
                    </a:cubicBezTo>
                    <a:cubicBezTo>
                      <a:pt x="43" y="184"/>
                      <a:pt x="43" y="184"/>
                      <a:pt x="43" y="184"/>
                    </a:cubicBezTo>
                    <a:cubicBezTo>
                      <a:pt x="43" y="183"/>
                      <a:pt x="42" y="182"/>
                      <a:pt x="41" y="181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79"/>
                      <a:pt x="43" y="177"/>
                      <a:pt x="44" y="175"/>
                    </a:cubicBezTo>
                    <a:cubicBezTo>
                      <a:pt x="44" y="176"/>
                      <a:pt x="45" y="176"/>
                      <a:pt x="46" y="177"/>
                    </a:cubicBezTo>
                    <a:cubicBezTo>
                      <a:pt x="45" y="179"/>
                      <a:pt x="44" y="181"/>
                      <a:pt x="44" y="183"/>
                    </a:cubicBezTo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6"/>
              <p:cNvSpPr/>
              <p:nvPr/>
            </p:nvSpPr>
            <p:spPr bwMode="auto">
              <a:xfrm>
                <a:off x="4046538" y="2524125"/>
                <a:ext cx="582613" cy="215900"/>
              </a:xfrm>
              <a:custGeom>
                <a:avLst/>
                <a:gdLst>
                  <a:gd name="T0" fmla="*/ 213 w 215"/>
                  <a:gd name="T1" fmla="*/ 48 h 80"/>
                  <a:gd name="T2" fmla="*/ 214 w 215"/>
                  <a:gd name="T3" fmla="*/ 49 h 80"/>
                  <a:gd name="T4" fmla="*/ 214 w 215"/>
                  <a:gd name="T5" fmla="*/ 46 h 80"/>
                  <a:gd name="T6" fmla="*/ 214 w 215"/>
                  <a:gd name="T7" fmla="*/ 38 h 80"/>
                  <a:gd name="T8" fmla="*/ 189 w 215"/>
                  <a:gd name="T9" fmla="*/ 17 h 80"/>
                  <a:gd name="T10" fmla="*/ 188 w 215"/>
                  <a:gd name="T11" fmla="*/ 16 h 80"/>
                  <a:gd name="T12" fmla="*/ 152 w 215"/>
                  <a:gd name="T13" fmla="*/ 2 h 80"/>
                  <a:gd name="T14" fmla="*/ 143 w 215"/>
                  <a:gd name="T15" fmla="*/ 0 h 80"/>
                  <a:gd name="T16" fmla="*/ 143 w 215"/>
                  <a:gd name="T17" fmla="*/ 0 h 80"/>
                  <a:gd name="T18" fmla="*/ 118 w 215"/>
                  <a:gd name="T19" fmla="*/ 2 h 80"/>
                  <a:gd name="T20" fmla="*/ 109 w 215"/>
                  <a:gd name="T21" fmla="*/ 5 h 80"/>
                  <a:gd name="T22" fmla="*/ 76 w 215"/>
                  <a:gd name="T23" fmla="*/ 5 h 80"/>
                  <a:gd name="T24" fmla="*/ 52 w 215"/>
                  <a:gd name="T25" fmla="*/ 11 h 80"/>
                  <a:gd name="T26" fmla="*/ 51 w 215"/>
                  <a:gd name="T27" fmla="*/ 11 h 80"/>
                  <a:gd name="T28" fmla="*/ 25 w 215"/>
                  <a:gd name="T29" fmla="*/ 16 h 80"/>
                  <a:gd name="T30" fmla="*/ 15 w 215"/>
                  <a:gd name="T31" fmla="*/ 18 h 80"/>
                  <a:gd name="T32" fmla="*/ 9 w 215"/>
                  <a:gd name="T33" fmla="*/ 46 h 80"/>
                  <a:gd name="T34" fmla="*/ 9 w 215"/>
                  <a:gd name="T35" fmla="*/ 46 h 80"/>
                  <a:gd name="T36" fmla="*/ 18 w 215"/>
                  <a:gd name="T37" fmla="*/ 57 h 80"/>
                  <a:gd name="T38" fmla="*/ 18 w 215"/>
                  <a:gd name="T39" fmla="*/ 59 h 80"/>
                  <a:gd name="T40" fmla="*/ 33 w 215"/>
                  <a:gd name="T41" fmla="*/ 76 h 80"/>
                  <a:gd name="T42" fmla="*/ 43 w 215"/>
                  <a:gd name="T43" fmla="*/ 77 h 80"/>
                  <a:gd name="T44" fmla="*/ 51 w 215"/>
                  <a:gd name="T45" fmla="*/ 77 h 80"/>
                  <a:gd name="T46" fmla="*/ 71 w 215"/>
                  <a:gd name="T47" fmla="*/ 72 h 80"/>
                  <a:gd name="T48" fmla="*/ 74 w 215"/>
                  <a:gd name="T49" fmla="*/ 73 h 80"/>
                  <a:gd name="T50" fmla="*/ 154 w 215"/>
                  <a:gd name="T51" fmla="*/ 77 h 80"/>
                  <a:gd name="T52" fmla="*/ 169 w 215"/>
                  <a:gd name="T53" fmla="*/ 75 h 80"/>
                  <a:gd name="T54" fmla="*/ 195 w 215"/>
                  <a:gd name="T55" fmla="*/ 68 h 80"/>
                  <a:gd name="T56" fmla="*/ 198 w 215"/>
                  <a:gd name="T57" fmla="*/ 61 h 80"/>
                  <a:gd name="T58" fmla="*/ 201 w 215"/>
                  <a:gd name="T59" fmla="*/ 59 h 80"/>
                  <a:gd name="T60" fmla="*/ 212 w 215"/>
                  <a:gd name="T61" fmla="*/ 52 h 80"/>
                  <a:gd name="T62" fmla="*/ 214 w 215"/>
                  <a:gd name="T63" fmla="*/ 49 h 80"/>
                  <a:gd name="T64" fmla="*/ 213 w 215"/>
                  <a:gd name="T65" fmla="*/ 48 h 80"/>
                  <a:gd name="T66" fmla="*/ 213 w 215"/>
                  <a:gd name="T67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5" h="80">
                    <a:moveTo>
                      <a:pt x="213" y="48"/>
                    </a:moveTo>
                    <a:cubicBezTo>
                      <a:pt x="214" y="49"/>
                      <a:pt x="214" y="49"/>
                      <a:pt x="214" y="49"/>
                    </a:cubicBezTo>
                    <a:cubicBezTo>
                      <a:pt x="214" y="48"/>
                      <a:pt x="214" y="47"/>
                      <a:pt x="214" y="46"/>
                    </a:cubicBezTo>
                    <a:cubicBezTo>
                      <a:pt x="215" y="44"/>
                      <a:pt x="215" y="41"/>
                      <a:pt x="214" y="38"/>
                    </a:cubicBezTo>
                    <a:cubicBezTo>
                      <a:pt x="213" y="26"/>
                      <a:pt x="201" y="20"/>
                      <a:pt x="189" y="17"/>
                    </a:cubicBezTo>
                    <a:cubicBezTo>
                      <a:pt x="188" y="17"/>
                      <a:pt x="188" y="16"/>
                      <a:pt x="188" y="16"/>
                    </a:cubicBezTo>
                    <a:cubicBezTo>
                      <a:pt x="178" y="7"/>
                      <a:pt x="165" y="3"/>
                      <a:pt x="152" y="2"/>
                    </a:cubicBezTo>
                    <a:cubicBezTo>
                      <a:pt x="149" y="1"/>
                      <a:pt x="147" y="1"/>
                      <a:pt x="143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35" y="1"/>
                      <a:pt x="127" y="1"/>
                      <a:pt x="118" y="2"/>
                    </a:cubicBezTo>
                    <a:cubicBezTo>
                      <a:pt x="114" y="2"/>
                      <a:pt x="112" y="3"/>
                      <a:pt x="109" y="5"/>
                    </a:cubicBezTo>
                    <a:cubicBezTo>
                      <a:pt x="98" y="2"/>
                      <a:pt x="86" y="4"/>
                      <a:pt x="76" y="5"/>
                    </a:cubicBezTo>
                    <a:cubicBezTo>
                      <a:pt x="67" y="7"/>
                      <a:pt x="59" y="8"/>
                      <a:pt x="52" y="11"/>
                    </a:cubicBezTo>
                    <a:cubicBezTo>
                      <a:pt x="52" y="11"/>
                      <a:pt x="51" y="11"/>
                      <a:pt x="51" y="11"/>
                    </a:cubicBezTo>
                    <a:cubicBezTo>
                      <a:pt x="43" y="13"/>
                      <a:pt x="34" y="15"/>
                      <a:pt x="25" y="16"/>
                    </a:cubicBezTo>
                    <a:cubicBezTo>
                      <a:pt x="22" y="17"/>
                      <a:pt x="18" y="17"/>
                      <a:pt x="15" y="18"/>
                    </a:cubicBezTo>
                    <a:cubicBezTo>
                      <a:pt x="0" y="21"/>
                      <a:pt x="0" y="37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51"/>
                      <a:pt x="13" y="55"/>
                      <a:pt x="18" y="57"/>
                    </a:cubicBezTo>
                    <a:cubicBezTo>
                      <a:pt x="18" y="58"/>
                      <a:pt x="18" y="58"/>
                      <a:pt x="18" y="59"/>
                    </a:cubicBezTo>
                    <a:cubicBezTo>
                      <a:pt x="20" y="67"/>
                      <a:pt x="25" y="73"/>
                      <a:pt x="33" y="76"/>
                    </a:cubicBezTo>
                    <a:cubicBezTo>
                      <a:pt x="37" y="77"/>
                      <a:pt x="40" y="77"/>
                      <a:pt x="43" y="77"/>
                    </a:cubicBezTo>
                    <a:cubicBezTo>
                      <a:pt x="45" y="78"/>
                      <a:pt x="48" y="78"/>
                      <a:pt x="51" y="77"/>
                    </a:cubicBezTo>
                    <a:cubicBezTo>
                      <a:pt x="58" y="76"/>
                      <a:pt x="65" y="75"/>
                      <a:pt x="71" y="72"/>
                    </a:cubicBezTo>
                    <a:cubicBezTo>
                      <a:pt x="72" y="72"/>
                      <a:pt x="73" y="73"/>
                      <a:pt x="74" y="73"/>
                    </a:cubicBezTo>
                    <a:cubicBezTo>
                      <a:pt x="101" y="70"/>
                      <a:pt x="127" y="76"/>
                      <a:pt x="154" y="77"/>
                    </a:cubicBezTo>
                    <a:cubicBezTo>
                      <a:pt x="159" y="78"/>
                      <a:pt x="164" y="77"/>
                      <a:pt x="169" y="75"/>
                    </a:cubicBezTo>
                    <a:cubicBezTo>
                      <a:pt x="177" y="80"/>
                      <a:pt x="188" y="80"/>
                      <a:pt x="195" y="68"/>
                    </a:cubicBezTo>
                    <a:cubicBezTo>
                      <a:pt x="196" y="66"/>
                      <a:pt x="197" y="64"/>
                      <a:pt x="198" y="61"/>
                    </a:cubicBezTo>
                    <a:cubicBezTo>
                      <a:pt x="199" y="61"/>
                      <a:pt x="200" y="60"/>
                      <a:pt x="201" y="59"/>
                    </a:cubicBezTo>
                    <a:cubicBezTo>
                      <a:pt x="206" y="59"/>
                      <a:pt x="210" y="57"/>
                      <a:pt x="212" y="52"/>
                    </a:cubicBezTo>
                    <a:cubicBezTo>
                      <a:pt x="213" y="51"/>
                      <a:pt x="213" y="50"/>
                      <a:pt x="214" y="49"/>
                    </a:cubicBezTo>
                    <a:cubicBezTo>
                      <a:pt x="213" y="49"/>
                      <a:pt x="213" y="49"/>
                      <a:pt x="213" y="48"/>
                    </a:cubicBezTo>
                    <a:cubicBezTo>
                      <a:pt x="213" y="48"/>
                      <a:pt x="213" y="48"/>
                      <a:pt x="213" y="48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7"/>
              <p:cNvSpPr/>
              <p:nvPr/>
            </p:nvSpPr>
            <p:spPr bwMode="auto">
              <a:xfrm>
                <a:off x="4040188" y="2801938"/>
                <a:ext cx="585788" cy="184150"/>
              </a:xfrm>
              <a:custGeom>
                <a:avLst/>
                <a:gdLst>
                  <a:gd name="T0" fmla="*/ 216 w 216"/>
                  <a:gd name="T1" fmla="*/ 27 h 68"/>
                  <a:gd name="T2" fmla="*/ 205 w 216"/>
                  <a:gd name="T3" fmla="*/ 13 h 68"/>
                  <a:gd name="T4" fmla="*/ 118 w 216"/>
                  <a:gd name="T5" fmla="*/ 3 h 68"/>
                  <a:gd name="T6" fmla="*/ 101 w 216"/>
                  <a:gd name="T7" fmla="*/ 5 h 68"/>
                  <a:gd name="T8" fmla="*/ 56 w 216"/>
                  <a:gd name="T9" fmla="*/ 8 h 68"/>
                  <a:gd name="T10" fmla="*/ 48 w 216"/>
                  <a:gd name="T11" fmla="*/ 5 h 68"/>
                  <a:gd name="T12" fmla="*/ 22 w 216"/>
                  <a:gd name="T13" fmla="*/ 10 h 68"/>
                  <a:gd name="T14" fmla="*/ 20 w 216"/>
                  <a:gd name="T15" fmla="*/ 12 h 68"/>
                  <a:gd name="T16" fmla="*/ 10 w 216"/>
                  <a:gd name="T17" fmla="*/ 19 h 68"/>
                  <a:gd name="T18" fmla="*/ 23 w 216"/>
                  <a:gd name="T19" fmla="*/ 42 h 68"/>
                  <a:gd name="T20" fmla="*/ 39 w 216"/>
                  <a:gd name="T21" fmla="*/ 63 h 68"/>
                  <a:gd name="T22" fmla="*/ 116 w 216"/>
                  <a:gd name="T23" fmla="*/ 53 h 68"/>
                  <a:gd name="T24" fmla="*/ 196 w 216"/>
                  <a:gd name="T25" fmla="*/ 59 h 68"/>
                  <a:gd name="T26" fmla="*/ 212 w 216"/>
                  <a:gd name="T27" fmla="*/ 49 h 68"/>
                  <a:gd name="T28" fmla="*/ 216 w 216"/>
                  <a:gd name="T29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6" h="68">
                    <a:moveTo>
                      <a:pt x="216" y="27"/>
                    </a:moveTo>
                    <a:cubicBezTo>
                      <a:pt x="215" y="20"/>
                      <a:pt x="211" y="15"/>
                      <a:pt x="205" y="13"/>
                    </a:cubicBezTo>
                    <a:cubicBezTo>
                      <a:pt x="176" y="4"/>
                      <a:pt x="147" y="0"/>
                      <a:pt x="118" y="3"/>
                    </a:cubicBezTo>
                    <a:cubicBezTo>
                      <a:pt x="112" y="3"/>
                      <a:pt x="107" y="4"/>
                      <a:pt x="101" y="5"/>
                    </a:cubicBezTo>
                    <a:cubicBezTo>
                      <a:pt x="86" y="5"/>
                      <a:pt x="71" y="6"/>
                      <a:pt x="56" y="8"/>
                    </a:cubicBezTo>
                    <a:cubicBezTo>
                      <a:pt x="54" y="6"/>
                      <a:pt x="51" y="5"/>
                      <a:pt x="48" y="5"/>
                    </a:cubicBezTo>
                    <a:cubicBezTo>
                      <a:pt x="38" y="4"/>
                      <a:pt x="30" y="6"/>
                      <a:pt x="22" y="10"/>
                    </a:cubicBezTo>
                    <a:cubicBezTo>
                      <a:pt x="21" y="11"/>
                      <a:pt x="21" y="11"/>
                      <a:pt x="20" y="12"/>
                    </a:cubicBezTo>
                    <a:cubicBezTo>
                      <a:pt x="17" y="14"/>
                      <a:pt x="13" y="16"/>
                      <a:pt x="10" y="19"/>
                    </a:cubicBezTo>
                    <a:cubicBezTo>
                      <a:pt x="0" y="28"/>
                      <a:pt x="11" y="44"/>
                      <a:pt x="23" y="42"/>
                    </a:cubicBezTo>
                    <a:cubicBezTo>
                      <a:pt x="17" y="52"/>
                      <a:pt x="25" y="68"/>
                      <a:pt x="39" y="63"/>
                    </a:cubicBezTo>
                    <a:cubicBezTo>
                      <a:pt x="64" y="54"/>
                      <a:pt x="89" y="52"/>
                      <a:pt x="116" y="53"/>
                    </a:cubicBezTo>
                    <a:cubicBezTo>
                      <a:pt x="142" y="53"/>
                      <a:pt x="170" y="53"/>
                      <a:pt x="196" y="59"/>
                    </a:cubicBezTo>
                    <a:cubicBezTo>
                      <a:pt x="203" y="60"/>
                      <a:pt x="209" y="56"/>
                      <a:pt x="212" y="49"/>
                    </a:cubicBezTo>
                    <a:cubicBezTo>
                      <a:pt x="215" y="42"/>
                      <a:pt x="216" y="35"/>
                      <a:pt x="216" y="27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8"/>
              <p:cNvSpPr/>
              <p:nvPr/>
            </p:nvSpPr>
            <p:spPr bwMode="auto">
              <a:xfrm>
                <a:off x="4029076" y="3027363"/>
                <a:ext cx="628650" cy="107950"/>
              </a:xfrm>
              <a:custGeom>
                <a:avLst/>
                <a:gdLst>
                  <a:gd name="T0" fmla="*/ 222 w 232"/>
                  <a:gd name="T1" fmla="*/ 12 h 40"/>
                  <a:gd name="T2" fmla="*/ 222 w 232"/>
                  <a:gd name="T3" fmla="*/ 12 h 40"/>
                  <a:gd name="T4" fmla="*/ 200 w 232"/>
                  <a:gd name="T5" fmla="*/ 7 h 40"/>
                  <a:gd name="T6" fmla="*/ 191 w 232"/>
                  <a:gd name="T7" fmla="*/ 5 h 40"/>
                  <a:gd name="T8" fmla="*/ 170 w 232"/>
                  <a:gd name="T9" fmla="*/ 3 h 40"/>
                  <a:gd name="T10" fmla="*/ 121 w 232"/>
                  <a:gd name="T11" fmla="*/ 1 h 40"/>
                  <a:gd name="T12" fmla="*/ 56 w 232"/>
                  <a:gd name="T13" fmla="*/ 7 h 40"/>
                  <a:gd name="T14" fmla="*/ 45 w 232"/>
                  <a:gd name="T15" fmla="*/ 0 h 40"/>
                  <a:gd name="T16" fmla="*/ 10 w 232"/>
                  <a:gd name="T17" fmla="*/ 4 h 40"/>
                  <a:gd name="T18" fmla="*/ 5 w 232"/>
                  <a:gd name="T19" fmla="*/ 25 h 40"/>
                  <a:gd name="T20" fmla="*/ 18 w 232"/>
                  <a:gd name="T21" fmla="*/ 38 h 40"/>
                  <a:gd name="T22" fmla="*/ 72 w 232"/>
                  <a:gd name="T23" fmla="*/ 33 h 40"/>
                  <a:gd name="T24" fmla="*/ 122 w 232"/>
                  <a:gd name="T25" fmla="*/ 31 h 40"/>
                  <a:gd name="T26" fmla="*/ 173 w 232"/>
                  <a:gd name="T27" fmla="*/ 33 h 40"/>
                  <a:gd name="T28" fmla="*/ 222 w 232"/>
                  <a:gd name="T29" fmla="*/ 31 h 40"/>
                  <a:gd name="T30" fmla="*/ 222 w 232"/>
                  <a:gd name="T31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2" h="40">
                    <a:moveTo>
                      <a:pt x="222" y="12"/>
                    </a:moveTo>
                    <a:cubicBezTo>
                      <a:pt x="222" y="12"/>
                      <a:pt x="222" y="12"/>
                      <a:pt x="222" y="12"/>
                    </a:cubicBezTo>
                    <a:cubicBezTo>
                      <a:pt x="215" y="9"/>
                      <a:pt x="208" y="8"/>
                      <a:pt x="200" y="7"/>
                    </a:cubicBezTo>
                    <a:cubicBezTo>
                      <a:pt x="197" y="6"/>
                      <a:pt x="194" y="5"/>
                      <a:pt x="191" y="5"/>
                    </a:cubicBezTo>
                    <a:cubicBezTo>
                      <a:pt x="184" y="4"/>
                      <a:pt x="177" y="3"/>
                      <a:pt x="170" y="3"/>
                    </a:cubicBezTo>
                    <a:cubicBezTo>
                      <a:pt x="154" y="1"/>
                      <a:pt x="138" y="1"/>
                      <a:pt x="121" y="1"/>
                    </a:cubicBezTo>
                    <a:cubicBezTo>
                      <a:pt x="99" y="1"/>
                      <a:pt x="78" y="3"/>
                      <a:pt x="56" y="7"/>
                    </a:cubicBezTo>
                    <a:cubicBezTo>
                      <a:pt x="54" y="3"/>
                      <a:pt x="51" y="0"/>
                      <a:pt x="45" y="0"/>
                    </a:cubicBezTo>
                    <a:cubicBezTo>
                      <a:pt x="33" y="0"/>
                      <a:pt x="22" y="1"/>
                      <a:pt x="10" y="4"/>
                    </a:cubicBezTo>
                    <a:cubicBezTo>
                      <a:pt x="1" y="6"/>
                      <a:pt x="0" y="19"/>
                      <a:pt x="5" y="25"/>
                    </a:cubicBezTo>
                    <a:cubicBezTo>
                      <a:pt x="5" y="31"/>
                      <a:pt x="10" y="37"/>
                      <a:pt x="18" y="38"/>
                    </a:cubicBezTo>
                    <a:cubicBezTo>
                      <a:pt x="36" y="40"/>
                      <a:pt x="54" y="34"/>
                      <a:pt x="72" y="33"/>
                    </a:cubicBezTo>
                    <a:cubicBezTo>
                      <a:pt x="89" y="32"/>
                      <a:pt x="106" y="31"/>
                      <a:pt x="122" y="31"/>
                    </a:cubicBezTo>
                    <a:cubicBezTo>
                      <a:pt x="139" y="32"/>
                      <a:pt x="156" y="32"/>
                      <a:pt x="173" y="33"/>
                    </a:cubicBezTo>
                    <a:cubicBezTo>
                      <a:pt x="189" y="33"/>
                      <a:pt x="206" y="36"/>
                      <a:pt x="222" y="31"/>
                    </a:cubicBezTo>
                    <a:cubicBezTo>
                      <a:pt x="232" y="28"/>
                      <a:pt x="231" y="14"/>
                      <a:pt x="222" y="12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"/>
              <p:cNvSpPr/>
              <p:nvPr/>
            </p:nvSpPr>
            <p:spPr bwMode="auto">
              <a:xfrm>
                <a:off x="4267201" y="-120650"/>
                <a:ext cx="176213" cy="2511425"/>
              </a:xfrm>
              <a:custGeom>
                <a:avLst/>
                <a:gdLst>
                  <a:gd name="T0" fmla="*/ 57 w 65"/>
                  <a:gd name="T1" fmla="*/ 814 h 927"/>
                  <a:gd name="T2" fmla="*/ 52 w 65"/>
                  <a:gd name="T3" fmla="*/ 733 h 927"/>
                  <a:gd name="T4" fmla="*/ 49 w 65"/>
                  <a:gd name="T5" fmla="*/ 725 h 927"/>
                  <a:gd name="T6" fmla="*/ 50 w 65"/>
                  <a:gd name="T7" fmla="*/ 712 h 927"/>
                  <a:gd name="T8" fmla="*/ 54 w 65"/>
                  <a:gd name="T9" fmla="*/ 695 h 927"/>
                  <a:gd name="T10" fmla="*/ 56 w 65"/>
                  <a:gd name="T11" fmla="*/ 620 h 927"/>
                  <a:gd name="T12" fmla="*/ 53 w 65"/>
                  <a:gd name="T13" fmla="*/ 558 h 927"/>
                  <a:gd name="T14" fmla="*/ 53 w 65"/>
                  <a:gd name="T15" fmla="*/ 535 h 927"/>
                  <a:gd name="T16" fmla="*/ 55 w 65"/>
                  <a:gd name="T17" fmla="*/ 455 h 927"/>
                  <a:gd name="T18" fmla="*/ 50 w 65"/>
                  <a:gd name="T19" fmla="*/ 398 h 927"/>
                  <a:gd name="T20" fmla="*/ 51 w 65"/>
                  <a:gd name="T21" fmla="*/ 390 h 927"/>
                  <a:gd name="T22" fmla="*/ 50 w 65"/>
                  <a:gd name="T23" fmla="*/ 318 h 927"/>
                  <a:gd name="T24" fmla="*/ 52 w 65"/>
                  <a:gd name="T25" fmla="*/ 270 h 927"/>
                  <a:gd name="T26" fmla="*/ 53 w 65"/>
                  <a:gd name="T27" fmla="*/ 241 h 927"/>
                  <a:gd name="T28" fmla="*/ 53 w 65"/>
                  <a:gd name="T29" fmla="*/ 237 h 927"/>
                  <a:gd name="T30" fmla="*/ 60 w 65"/>
                  <a:gd name="T31" fmla="*/ 156 h 927"/>
                  <a:gd name="T32" fmla="*/ 55 w 65"/>
                  <a:gd name="T33" fmla="*/ 87 h 927"/>
                  <a:gd name="T34" fmla="*/ 57 w 65"/>
                  <a:gd name="T35" fmla="*/ 82 h 927"/>
                  <a:gd name="T36" fmla="*/ 54 w 65"/>
                  <a:gd name="T37" fmla="*/ 21 h 927"/>
                  <a:gd name="T38" fmla="*/ 41 w 65"/>
                  <a:gd name="T39" fmla="*/ 7 h 927"/>
                  <a:gd name="T40" fmla="*/ 18 w 65"/>
                  <a:gd name="T41" fmla="*/ 11 h 927"/>
                  <a:gd name="T42" fmla="*/ 12 w 65"/>
                  <a:gd name="T43" fmla="*/ 11 h 927"/>
                  <a:gd name="T44" fmla="*/ 11 w 65"/>
                  <a:gd name="T45" fmla="*/ 15 h 927"/>
                  <a:gd name="T46" fmla="*/ 7 w 65"/>
                  <a:gd name="T47" fmla="*/ 21 h 927"/>
                  <a:gd name="T48" fmla="*/ 5 w 65"/>
                  <a:gd name="T49" fmla="*/ 42 h 927"/>
                  <a:gd name="T50" fmla="*/ 3 w 65"/>
                  <a:gd name="T51" fmla="*/ 49 h 927"/>
                  <a:gd name="T52" fmla="*/ 4 w 65"/>
                  <a:gd name="T53" fmla="*/ 153 h 927"/>
                  <a:gd name="T54" fmla="*/ 6 w 65"/>
                  <a:gd name="T55" fmla="*/ 162 h 927"/>
                  <a:gd name="T56" fmla="*/ 6 w 65"/>
                  <a:gd name="T57" fmla="*/ 166 h 927"/>
                  <a:gd name="T58" fmla="*/ 4 w 65"/>
                  <a:gd name="T59" fmla="*/ 210 h 927"/>
                  <a:gd name="T60" fmla="*/ 3 w 65"/>
                  <a:gd name="T61" fmla="*/ 265 h 927"/>
                  <a:gd name="T62" fmla="*/ 2 w 65"/>
                  <a:gd name="T63" fmla="*/ 278 h 927"/>
                  <a:gd name="T64" fmla="*/ 5 w 65"/>
                  <a:gd name="T65" fmla="*/ 286 h 927"/>
                  <a:gd name="T66" fmla="*/ 5 w 65"/>
                  <a:gd name="T67" fmla="*/ 323 h 927"/>
                  <a:gd name="T68" fmla="*/ 6 w 65"/>
                  <a:gd name="T69" fmla="*/ 397 h 927"/>
                  <a:gd name="T70" fmla="*/ 9 w 65"/>
                  <a:gd name="T71" fmla="*/ 444 h 927"/>
                  <a:gd name="T72" fmla="*/ 8 w 65"/>
                  <a:gd name="T73" fmla="*/ 461 h 927"/>
                  <a:gd name="T74" fmla="*/ 6 w 65"/>
                  <a:gd name="T75" fmla="*/ 468 h 927"/>
                  <a:gd name="T76" fmla="*/ 5 w 65"/>
                  <a:gd name="T77" fmla="*/ 468 h 927"/>
                  <a:gd name="T78" fmla="*/ 6 w 65"/>
                  <a:gd name="T79" fmla="*/ 525 h 927"/>
                  <a:gd name="T80" fmla="*/ 6 w 65"/>
                  <a:gd name="T81" fmla="*/ 533 h 927"/>
                  <a:gd name="T82" fmla="*/ 6 w 65"/>
                  <a:gd name="T83" fmla="*/ 539 h 927"/>
                  <a:gd name="T84" fmla="*/ 6 w 65"/>
                  <a:gd name="T85" fmla="*/ 598 h 927"/>
                  <a:gd name="T86" fmla="*/ 6 w 65"/>
                  <a:gd name="T87" fmla="*/ 608 h 927"/>
                  <a:gd name="T88" fmla="*/ 8 w 65"/>
                  <a:gd name="T89" fmla="*/ 616 h 927"/>
                  <a:gd name="T90" fmla="*/ 8 w 65"/>
                  <a:gd name="T91" fmla="*/ 652 h 927"/>
                  <a:gd name="T92" fmla="*/ 8 w 65"/>
                  <a:gd name="T93" fmla="*/ 695 h 927"/>
                  <a:gd name="T94" fmla="*/ 1 w 65"/>
                  <a:gd name="T95" fmla="*/ 708 h 927"/>
                  <a:gd name="T96" fmla="*/ 4 w 65"/>
                  <a:gd name="T97" fmla="*/ 794 h 927"/>
                  <a:gd name="T98" fmla="*/ 2 w 65"/>
                  <a:gd name="T99" fmla="*/ 803 h 927"/>
                  <a:gd name="T100" fmla="*/ 6 w 65"/>
                  <a:gd name="T101" fmla="*/ 899 h 927"/>
                  <a:gd name="T102" fmla="*/ 7 w 65"/>
                  <a:gd name="T103" fmla="*/ 901 h 927"/>
                  <a:gd name="T104" fmla="*/ 6 w 65"/>
                  <a:gd name="T105" fmla="*/ 903 h 927"/>
                  <a:gd name="T106" fmla="*/ 23 w 65"/>
                  <a:gd name="T107" fmla="*/ 926 h 927"/>
                  <a:gd name="T108" fmla="*/ 43 w 65"/>
                  <a:gd name="T109" fmla="*/ 923 h 927"/>
                  <a:gd name="T110" fmla="*/ 58 w 65"/>
                  <a:gd name="T111" fmla="*/ 908 h 927"/>
                  <a:gd name="T112" fmla="*/ 57 w 65"/>
                  <a:gd name="T113" fmla="*/ 814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927">
                    <a:moveTo>
                      <a:pt x="57" y="814"/>
                    </a:moveTo>
                    <a:cubicBezTo>
                      <a:pt x="55" y="787"/>
                      <a:pt x="54" y="760"/>
                      <a:pt x="52" y="733"/>
                    </a:cubicBezTo>
                    <a:cubicBezTo>
                      <a:pt x="52" y="730"/>
                      <a:pt x="51" y="728"/>
                      <a:pt x="49" y="725"/>
                    </a:cubicBezTo>
                    <a:cubicBezTo>
                      <a:pt x="50" y="721"/>
                      <a:pt x="50" y="717"/>
                      <a:pt x="50" y="712"/>
                    </a:cubicBezTo>
                    <a:cubicBezTo>
                      <a:pt x="52" y="707"/>
                      <a:pt x="53" y="701"/>
                      <a:pt x="54" y="695"/>
                    </a:cubicBezTo>
                    <a:cubicBezTo>
                      <a:pt x="62" y="672"/>
                      <a:pt x="57" y="642"/>
                      <a:pt x="56" y="620"/>
                    </a:cubicBezTo>
                    <a:cubicBezTo>
                      <a:pt x="55" y="600"/>
                      <a:pt x="55" y="579"/>
                      <a:pt x="53" y="558"/>
                    </a:cubicBezTo>
                    <a:cubicBezTo>
                      <a:pt x="53" y="551"/>
                      <a:pt x="53" y="543"/>
                      <a:pt x="53" y="535"/>
                    </a:cubicBezTo>
                    <a:cubicBezTo>
                      <a:pt x="65" y="512"/>
                      <a:pt x="57" y="479"/>
                      <a:pt x="55" y="455"/>
                    </a:cubicBezTo>
                    <a:cubicBezTo>
                      <a:pt x="54" y="437"/>
                      <a:pt x="53" y="417"/>
                      <a:pt x="50" y="398"/>
                    </a:cubicBezTo>
                    <a:cubicBezTo>
                      <a:pt x="51" y="396"/>
                      <a:pt x="52" y="393"/>
                      <a:pt x="51" y="390"/>
                    </a:cubicBezTo>
                    <a:cubicBezTo>
                      <a:pt x="51" y="366"/>
                      <a:pt x="51" y="342"/>
                      <a:pt x="50" y="318"/>
                    </a:cubicBezTo>
                    <a:cubicBezTo>
                      <a:pt x="51" y="302"/>
                      <a:pt x="51" y="286"/>
                      <a:pt x="52" y="270"/>
                    </a:cubicBezTo>
                    <a:cubicBezTo>
                      <a:pt x="52" y="260"/>
                      <a:pt x="53" y="250"/>
                      <a:pt x="53" y="241"/>
                    </a:cubicBezTo>
                    <a:cubicBezTo>
                      <a:pt x="53" y="239"/>
                      <a:pt x="53" y="238"/>
                      <a:pt x="53" y="237"/>
                    </a:cubicBezTo>
                    <a:cubicBezTo>
                      <a:pt x="62" y="211"/>
                      <a:pt x="60" y="182"/>
                      <a:pt x="60" y="156"/>
                    </a:cubicBezTo>
                    <a:cubicBezTo>
                      <a:pt x="59" y="137"/>
                      <a:pt x="60" y="110"/>
                      <a:pt x="55" y="87"/>
                    </a:cubicBezTo>
                    <a:cubicBezTo>
                      <a:pt x="56" y="86"/>
                      <a:pt x="56" y="84"/>
                      <a:pt x="57" y="82"/>
                    </a:cubicBezTo>
                    <a:cubicBezTo>
                      <a:pt x="61" y="64"/>
                      <a:pt x="55" y="41"/>
                      <a:pt x="54" y="21"/>
                    </a:cubicBezTo>
                    <a:cubicBezTo>
                      <a:pt x="54" y="14"/>
                      <a:pt x="47" y="8"/>
                      <a:pt x="41" y="7"/>
                    </a:cubicBezTo>
                    <a:cubicBezTo>
                      <a:pt x="35" y="0"/>
                      <a:pt x="22" y="2"/>
                      <a:pt x="18" y="11"/>
                    </a:cubicBezTo>
                    <a:cubicBezTo>
                      <a:pt x="17" y="8"/>
                      <a:pt x="13" y="8"/>
                      <a:pt x="12" y="11"/>
                    </a:cubicBezTo>
                    <a:cubicBezTo>
                      <a:pt x="12" y="12"/>
                      <a:pt x="11" y="14"/>
                      <a:pt x="11" y="15"/>
                    </a:cubicBezTo>
                    <a:cubicBezTo>
                      <a:pt x="10" y="17"/>
                      <a:pt x="8" y="18"/>
                      <a:pt x="7" y="21"/>
                    </a:cubicBezTo>
                    <a:cubicBezTo>
                      <a:pt x="6" y="28"/>
                      <a:pt x="5" y="35"/>
                      <a:pt x="5" y="42"/>
                    </a:cubicBezTo>
                    <a:cubicBezTo>
                      <a:pt x="4" y="44"/>
                      <a:pt x="3" y="46"/>
                      <a:pt x="3" y="49"/>
                    </a:cubicBezTo>
                    <a:cubicBezTo>
                      <a:pt x="3" y="84"/>
                      <a:pt x="3" y="119"/>
                      <a:pt x="4" y="153"/>
                    </a:cubicBezTo>
                    <a:cubicBezTo>
                      <a:pt x="4" y="157"/>
                      <a:pt x="5" y="160"/>
                      <a:pt x="6" y="162"/>
                    </a:cubicBezTo>
                    <a:cubicBezTo>
                      <a:pt x="6" y="163"/>
                      <a:pt x="6" y="165"/>
                      <a:pt x="6" y="166"/>
                    </a:cubicBezTo>
                    <a:cubicBezTo>
                      <a:pt x="5" y="181"/>
                      <a:pt x="5" y="195"/>
                      <a:pt x="4" y="210"/>
                    </a:cubicBezTo>
                    <a:cubicBezTo>
                      <a:pt x="3" y="228"/>
                      <a:pt x="3" y="247"/>
                      <a:pt x="3" y="265"/>
                    </a:cubicBezTo>
                    <a:cubicBezTo>
                      <a:pt x="3" y="269"/>
                      <a:pt x="2" y="274"/>
                      <a:pt x="2" y="278"/>
                    </a:cubicBezTo>
                    <a:cubicBezTo>
                      <a:pt x="2" y="281"/>
                      <a:pt x="3" y="284"/>
                      <a:pt x="5" y="286"/>
                    </a:cubicBezTo>
                    <a:cubicBezTo>
                      <a:pt x="5" y="298"/>
                      <a:pt x="5" y="311"/>
                      <a:pt x="5" y="323"/>
                    </a:cubicBezTo>
                    <a:cubicBezTo>
                      <a:pt x="5" y="348"/>
                      <a:pt x="5" y="373"/>
                      <a:pt x="6" y="397"/>
                    </a:cubicBezTo>
                    <a:cubicBezTo>
                      <a:pt x="6" y="412"/>
                      <a:pt x="5" y="429"/>
                      <a:pt x="9" y="444"/>
                    </a:cubicBezTo>
                    <a:cubicBezTo>
                      <a:pt x="9" y="450"/>
                      <a:pt x="8" y="456"/>
                      <a:pt x="8" y="461"/>
                    </a:cubicBezTo>
                    <a:cubicBezTo>
                      <a:pt x="7" y="463"/>
                      <a:pt x="6" y="466"/>
                      <a:pt x="6" y="468"/>
                    </a:cubicBezTo>
                    <a:cubicBezTo>
                      <a:pt x="6" y="468"/>
                      <a:pt x="5" y="468"/>
                      <a:pt x="5" y="468"/>
                    </a:cubicBezTo>
                    <a:cubicBezTo>
                      <a:pt x="5" y="487"/>
                      <a:pt x="5" y="506"/>
                      <a:pt x="6" y="525"/>
                    </a:cubicBezTo>
                    <a:cubicBezTo>
                      <a:pt x="6" y="528"/>
                      <a:pt x="6" y="530"/>
                      <a:pt x="6" y="533"/>
                    </a:cubicBezTo>
                    <a:cubicBezTo>
                      <a:pt x="6" y="535"/>
                      <a:pt x="6" y="537"/>
                      <a:pt x="6" y="539"/>
                    </a:cubicBezTo>
                    <a:cubicBezTo>
                      <a:pt x="5" y="559"/>
                      <a:pt x="6" y="579"/>
                      <a:pt x="6" y="598"/>
                    </a:cubicBezTo>
                    <a:cubicBezTo>
                      <a:pt x="6" y="601"/>
                      <a:pt x="6" y="604"/>
                      <a:pt x="6" y="608"/>
                    </a:cubicBezTo>
                    <a:cubicBezTo>
                      <a:pt x="6" y="611"/>
                      <a:pt x="7" y="614"/>
                      <a:pt x="8" y="616"/>
                    </a:cubicBezTo>
                    <a:cubicBezTo>
                      <a:pt x="8" y="628"/>
                      <a:pt x="7" y="640"/>
                      <a:pt x="8" y="652"/>
                    </a:cubicBezTo>
                    <a:cubicBezTo>
                      <a:pt x="8" y="666"/>
                      <a:pt x="8" y="680"/>
                      <a:pt x="8" y="695"/>
                    </a:cubicBezTo>
                    <a:cubicBezTo>
                      <a:pt x="4" y="697"/>
                      <a:pt x="0" y="702"/>
                      <a:pt x="1" y="708"/>
                    </a:cubicBezTo>
                    <a:cubicBezTo>
                      <a:pt x="2" y="737"/>
                      <a:pt x="3" y="765"/>
                      <a:pt x="4" y="794"/>
                    </a:cubicBezTo>
                    <a:cubicBezTo>
                      <a:pt x="2" y="796"/>
                      <a:pt x="1" y="799"/>
                      <a:pt x="2" y="803"/>
                    </a:cubicBezTo>
                    <a:cubicBezTo>
                      <a:pt x="3" y="835"/>
                      <a:pt x="5" y="867"/>
                      <a:pt x="6" y="899"/>
                    </a:cubicBezTo>
                    <a:cubicBezTo>
                      <a:pt x="6" y="900"/>
                      <a:pt x="7" y="900"/>
                      <a:pt x="7" y="901"/>
                    </a:cubicBezTo>
                    <a:cubicBezTo>
                      <a:pt x="6" y="902"/>
                      <a:pt x="6" y="903"/>
                      <a:pt x="6" y="903"/>
                    </a:cubicBezTo>
                    <a:cubicBezTo>
                      <a:pt x="0" y="916"/>
                      <a:pt x="10" y="927"/>
                      <a:pt x="23" y="926"/>
                    </a:cubicBezTo>
                    <a:cubicBezTo>
                      <a:pt x="29" y="925"/>
                      <a:pt x="36" y="924"/>
                      <a:pt x="43" y="923"/>
                    </a:cubicBezTo>
                    <a:cubicBezTo>
                      <a:pt x="52" y="923"/>
                      <a:pt x="57" y="917"/>
                      <a:pt x="58" y="908"/>
                    </a:cubicBezTo>
                    <a:cubicBezTo>
                      <a:pt x="62" y="878"/>
                      <a:pt x="62" y="845"/>
                      <a:pt x="57" y="814"/>
                    </a:cubicBezTo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20"/>
              <p:cNvSpPr/>
              <p:nvPr/>
            </p:nvSpPr>
            <p:spPr bwMode="auto">
              <a:xfrm>
                <a:off x="4899026" y="3208338"/>
                <a:ext cx="417513" cy="222250"/>
              </a:xfrm>
              <a:custGeom>
                <a:avLst/>
                <a:gdLst>
                  <a:gd name="T0" fmla="*/ 147 w 154"/>
                  <a:gd name="T1" fmla="*/ 2 h 82"/>
                  <a:gd name="T2" fmla="*/ 73 w 154"/>
                  <a:gd name="T3" fmla="*/ 29 h 82"/>
                  <a:gd name="T4" fmla="*/ 5 w 154"/>
                  <a:gd name="T5" fmla="*/ 70 h 82"/>
                  <a:gd name="T6" fmla="*/ 11 w 154"/>
                  <a:gd name="T7" fmla="*/ 81 h 82"/>
                  <a:gd name="T8" fmla="*/ 80 w 154"/>
                  <a:gd name="T9" fmla="*/ 50 h 82"/>
                  <a:gd name="T10" fmla="*/ 150 w 154"/>
                  <a:gd name="T11" fmla="*/ 9 h 82"/>
                  <a:gd name="T12" fmla="*/ 147 w 154"/>
                  <a:gd name="T13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82">
                    <a:moveTo>
                      <a:pt x="147" y="2"/>
                    </a:moveTo>
                    <a:cubicBezTo>
                      <a:pt x="121" y="8"/>
                      <a:pt x="97" y="18"/>
                      <a:pt x="73" y="29"/>
                    </a:cubicBezTo>
                    <a:cubicBezTo>
                      <a:pt x="50" y="40"/>
                      <a:pt x="23" y="51"/>
                      <a:pt x="5" y="70"/>
                    </a:cubicBezTo>
                    <a:cubicBezTo>
                      <a:pt x="0" y="75"/>
                      <a:pt x="5" y="82"/>
                      <a:pt x="11" y="81"/>
                    </a:cubicBezTo>
                    <a:cubicBezTo>
                      <a:pt x="36" y="76"/>
                      <a:pt x="59" y="61"/>
                      <a:pt x="80" y="50"/>
                    </a:cubicBezTo>
                    <a:cubicBezTo>
                      <a:pt x="104" y="38"/>
                      <a:pt x="128" y="25"/>
                      <a:pt x="150" y="9"/>
                    </a:cubicBezTo>
                    <a:cubicBezTo>
                      <a:pt x="154" y="6"/>
                      <a:pt x="152" y="0"/>
                      <a:pt x="147" y="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21"/>
              <p:cNvSpPr/>
              <p:nvPr/>
            </p:nvSpPr>
            <p:spPr bwMode="auto">
              <a:xfrm>
                <a:off x="5067301" y="3506788"/>
                <a:ext cx="420688" cy="114300"/>
              </a:xfrm>
              <a:custGeom>
                <a:avLst/>
                <a:gdLst>
                  <a:gd name="T0" fmla="*/ 148 w 155"/>
                  <a:gd name="T1" fmla="*/ 0 h 42"/>
                  <a:gd name="T2" fmla="*/ 78 w 155"/>
                  <a:gd name="T3" fmla="*/ 8 h 42"/>
                  <a:gd name="T4" fmla="*/ 5 w 155"/>
                  <a:gd name="T5" fmla="*/ 22 h 42"/>
                  <a:gd name="T6" fmla="*/ 5 w 155"/>
                  <a:gd name="T7" fmla="*/ 32 h 42"/>
                  <a:gd name="T8" fmla="*/ 150 w 155"/>
                  <a:gd name="T9" fmla="*/ 9 h 42"/>
                  <a:gd name="T10" fmla="*/ 148 w 155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42">
                    <a:moveTo>
                      <a:pt x="148" y="0"/>
                    </a:moveTo>
                    <a:cubicBezTo>
                      <a:pt x="125" y="1"/>
                      <a:pt x="101" y="4"/>
                      <a:pt x="78" y="8"/>
                    </a:cubicBezTo>
                    <a:cubicBezTo>
                      <a:pt x="54" y="12"/>
                      <a:pt x="28" y="14"/>
                      <a:pt x="5" y="22"/>
                    </a:cubicBezTo>
                    <a:cubicBezTo>
                      <a:pt x="0" y="24"/>
                      <a:pt x="0" y="31"/>
                      <a:pt x="5" y="32"/>
                    </a:cubicBezTo>
                    <a:cubicBezTo>
                      <a:pt x="51" y="42"/>
                      <a:pt x="108" y="30"/>
                      <a:pt x="150" y="9"/>
                    </a:cubicBezTo>
                    <a:cubicBezTo>
                      <a:pt x="155" y="7"/>
                      <a:pt x="153" y="0"/>
                      <a:pt x="148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2"/>
              <p:cNvSpPr/>
              <p:nvPr/>
            </p:nvSpPr>
            <p:spPr bwMode="auto">
              <a:xfrm>
                <a:off x="5205413" y="3767138"/>
                <a:ext cx="466725" cy="80963"/>
              </a:xfrm>
              <a:custGeom>
                <a:avLst/>
                <a:gdLst>
                  <a:gd name="T0" fmla="*/ 165 w 172"/>
                  <a:gd name="T1" fmla="*/ 8 h 30"/>
                  <a:gd name="T2" fmla="*/ 93 w 172"/>
                  <a:gd name="T3" fmla="*/ 4 h 30"/>
                  <a:gd name="T4" fmla="*/ 15 w 172"/>
                  <a:gd name="T5" fmla="*/ 0 h 30"/>
                  <a:gd name="T6" fmla="*/ 12 w 172"/>
                  <a:gd name="T7" fmla="*/ 22 h 30"/>
                  <a:gd name="T8" fmla="*/ 89 w 172"/>
                  <a:gd name="T9" fmla="*/ 29 h 30"/>
                  <a:gd name="T10" fmla="*/ 165 w 172"/>
                  <a:gd name="T11" fmla="*/ 21 h 30"/>
                  <a:gd name="T12" fmla="*/ 165 w 172"/>
                  <a:gd name="T13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30">
                    <a:moveTo>
                      <a:pt x="165" y="8"/>
                    </a:moveTo>
                    <a:cubicBezTo>
                      <a:pt x="142" y="2"/>
                      <a:pt x="117" y="4"/>
                      <a:pt x="93" y="4"/>
                    </a:cubicBezTo>
                    <a:cubicBezTo>
                      <a:pt x="67" y="3"/>
                      <a:pt x="41" y="2"/>
                      <a:pt x="15" y="0"/>
                    </a:cubicBezTo>
                    <a:cubicBezTo>
                      <a:pt x="3" y="0"/>
                      <a:pt x="0" y="20"/>
                      <a:pt x="12" y="22"/>
                    </a:cubicBezTo>
                    <a:cubicBezTo>
                      <a:pt x="37" y="26"/>
                      <a:pt x="63" y="29"/>
                      <a:pt x="89" y="29"/>
                    </a:cubicBezTo>
                    <a:cubicBezTo>
                      <a:pt x="114" y="29"/>
                      <a:pt x="141" y="30"/>
                      <a:pt x="165" y="21"/>
                    </a:cubicBezTo>
                    <a:cubicBezTo>
                      <a:pt x="171" y="19"/>
                      <a:pt x="172" y="9"/>
                      <a:pt x="165" y="8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3"/>
              <p:cNvSpPr/>
              <p:nvPr/>
            </p:nvSpPr>
            <p:spPr bwMode="auto">
              <a:xfrm>
                <a:off x="5327691" y="3997295"/>
                <a:ext cx="542925" cy="166688"/>
              </a:xfrm>
              <a:custGeom>
                <a:avLst/>
                <a:gdLst>
                  <a:gd name="T0" fmla="*/ 194 w 200"/>
                  <a:gd name="T1" fmla="*/ 32 h 61"/>
                  <a:gd name="T2" fmla="*/ 14 w 200"/>
                  <a:gd name="T3" fmla="*/ 3 h 61"/>
                  <a:gd name="T4" fmla="*/ 8 w 200"/>
                  <a:gd name="T5" fmla="*/ 18 h 61"/>
                  <a:gd name="T6" fmla="*/ 195 w 200"/>
                  <a:gd name="T7" fmla="*/ 41 h 61"/>
                  <a:gd name="T8" fmla="*/ 194 w 200"/>
                  <a:gd name="T9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61">
                    <a:moveTo>
                      <a:pt x="194" y="32"/>
                    </a:moveTo>
                    <a:cubicBezTo>
                      <a:pt x="131" y="35"/>
                      <a:pt x="73" y="23"/>
                      <a:pt x="14" y="3"/>
                    </a:cubicBezTo>
                    <a:cubicBezTo>
                      <a:pt x="5" y="0"/>
                      <a:pt x="0" y="13"/>
                      <a:pt x="8" y="18"/>
                    </a:cubicBezTo>
                    <a:cubicBezTo>
                      <a:pt x="62" y="55"/>
                      <a:pt x="134" y="61"/>
                      <a:pt x="195" y="41"/>
                    </a:cubicBezTo>
                    <a:cubicBezTo>
                      <a:pt x="200" y="39"/>
                      <a:pt x="199" y="32"/>
                      <a:pt x="194" y="32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6"/>
              <p:cNvSpPr/>
              <p:nvPr/>
            </p:nvSpPr>
            <p:spPr bwMode="auto">
              <a:xfrm>
                <a:off x="5304828" y="4732308"/>
                <a:ext cx="377825" cy="322263"/>
              </a:xfrm>
              <a:custGeom>
                <a:avLst/>
                <a:gdLst>
                  <a:gd name="T0" fmla="*/ 135 w 139"/>
                  <a:gd name="T1" fmla="*/ 110 h 119"/>
                  <a:gd name="T2" fmla="*/ 20 w 139"/>
                  <a:gd name="T3" fmla="*/ 8 h 119"/>
                  <a:gd name="T4" fmla="*/ 5 w 139"/>
                  <a:gd name="T5" fmla="*/ 17 h 119"/>
                  <a:gd name="T6" fmla="*/ 132 w 139"/>
                  <a:gd name="T7" fmla="*/ 118 h 119"/>
                  <a:gd name="T8" fmla="*/ 135 w 139"/>
                  <a:gd name="T9" fmla="*/ 11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19">
                    <a:moveTo>
                      <a:pt x="135" y="110"/>
                    </a:moveTo>
                    <a:cubicBezTo>
                      <a:pt x="93" y="80"/>
                      <a:pt x="50" y="51"/>
                      <a:pt x="20" y="8"/>
                    </a:cubicBezTo>
                    <a:cubicBezTo>
                      <a:pt x="14" y="0"/>
                      <a:pt x="0" y="7"/>
                      <a:pt x="5" y="17"/>
                    </a:cubicBezTo>
                    <a:cubicBezTo>
                      <a:pt x="34" y="65"/>
                      <a:pt x="75" y="108"/>
                      <a:pt x="132" y="118"/>
                    </a:cubicBezTo>
                    <a:cubicBezTo>
                      <a:pt x="137" y="119"/>
                      <a:pt x="139" y="113"/>
                      <a:pt x="135" y="110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7"/>
              <p:cNvSpPr/>
              <p:nvPr/>
            </p:nvSpPr>
            <p:spPr bwMode="auto">
              <a:xfrm>
                <a:off x="5243513" y="4959350"/>
                <a:ext cx="290513" cy="360363"/>
              </a:xfrm>
              <a:custGeom>
                <a:avLst/>
                <a:gdLst>
                  <a:gd name="T0" fmla="*/ 106 w 107"/>
                  <a:gd name="T1" fmla="*/ 123 h 133"/>
                  <a:gd name="T2" fmla="*/ 69 w 107"/>
                  <a:gd name="T3" fmla="*/ 66 h 133"/>
                  <a:gd name="T4" fmla="*/ 17 w 107"/>
                  <a:gd name="T5" fmla="*/ 7 h 133"/>
                  <a:gd name="T6" fmla="*/ 5 w 107"/>
                  <a:gd name="T7" fmla="*/ 16 h 133"/>
                  <a:gd name="T8" fmla="*/ 50 w 107"/>
                  <a:gd name="T9" fmla="*/ 81 h 133"/>
                  <a:gd name="T10" fmla="*/ 96 w 107"/>
                  <a:gd name="T11" fmla="*/ 130 h 133"/>
                  <a:gd name="T12" fmla="*/ 106 w 107"/>
                  <a:gd name="T13" fmla="*/ 12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106" y="123"/>
                    </a:moveTo>
                    <a:cubicBezTo>
                      <a:pt x="99" y="101"/>
                      <a:pt x="83" y="84"/>
                      <a:pt x="69" y="66"/>
                    </a:cubicBezTo>
                    <a:cubicBezTo>
                      <a:pt x="52" y="46"/>
                      <a:pt x="34" y="27"/>
                      <a:pt x="17" y="7"/>
                    </a:cubicBezTo>
                    <a:cubicBezTo>
                      <a:pt x="12" y="0"/>
                      <a:pt x="0" y="9"/>
                      <a:pt x="5" y="16"/>
                    </a:cubicBezTo>
                    <a:cubicBezTo>
                      <a:pt x="21" y="38"/>
                      <a:pt x="35" y="60"/>
                      <a:pt x="50" y="81"/>
                    </a:cubicBezTo>
                    <a:cubicBezTo>
                      <a:pt x="64" y="98"/>
                      <a:pt x="77" y="118"/>
                      <a:pt x="96" y="130"/>
                    </a:cubicBezTo>
                    <a:cubicBezTo>
                      <a:pt x="101" y="133"/>
                      <a:pt x="107" y="128"/>
                      <a:pt x="106" y="123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8"/>
              <p:cNvSpPr/>
              <p:nvPr/>
            </p:nvSpPr>
            <p:spPr bwMode="auto">
              <a:xfrm>
                <a:off x="5097463" y="5103813"/>
                <a:ext cx="211138" cy="444500"/>
              </a:xfrm>
              <a:custGeom>
                <a:avLst/>
                <a:gdLst>
                  <a:gd name="T0" fmla="*/ 55 w 78"/>
                  <a:gd name="T1" fmla="*/ 80 h 164"/>
                  <a:gd name="T2" fmla="*/ 19 w 78"/>
                  <a:gd name="T3" fmla="*/ 7 h 164"/>
                  <a:gd name="T4" fmla="*/ 3 w 78"/>
                  <a:gd name="T5" fmla="*/ 14 h 164"/>
                  <a:gd name="T6" fmla="*/ 34 w 78"/>
                  <a:gd name="T7" fmla="*/ 89 h 164"/>
                  <a:gd name="T8" fmla="*/ 65 w 78"/>
                  <a:gd name="T9" fmla="*/ 159 h 164"/>
                  <a:gd name="T10" fmla="*/ 78 w 78"/>
                  <a:gd name="T11" fmla="*/ 156 h 164"/>
                  <a:gd name="T12" fmla="*/ 55 w 78"/>
                  <a:gd name="T13" fmla="*/ 8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64">
                    <a:moveTo>
                      <a:pt x="55" y="80"/>
                    </a:moveTo>
                    <a:cubicBezTo>
                      <a:pt x="44" y="55"/>
                      <a:pt x="33" y="30"/>
                      <a:pt x="19" y="7"/>
                    </a:cubicBezTo>
                    <a:cubicBezTo>
                      <a:pt x="14" y="0"/>
                      <a:pt x="0" y="5"/>
                      <a:pt x="3" y="14"/>
                    </a:cubicBezTo>
                    <a:cubicBezTo>
                      <a:pt x="13" y="39"/>
                      <a:pt x="24" y="64"/>
                      <a:pt x="34" y="89"/>
                    </a:cubicBezTo>
                    <a:cubicBezTo>
                      <a:pt x="43" y="113"/>
                      <a:pt x="50" y="139"/>
                      <a:pt x="65" y="159"/>
                    </a:cubicBezTo>
                    <a:cubicBezTo>
                      <a:pt x="69" y="164"/>
                      <a:pt x="78" y="163"/>
                      <a:pt x="78" y="156"/>
                    </a:cubicBezTo>
                    <a:cubicBezTo>
                      <a:pt x="77" y="130"/>
                      <a:pt x="65" y="104"/>
                      <a:pt x="55" y="80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9"/>
              <p:cNvSpPr/>
              <p:nvPr/>
            </p:nvSpPr>
            <p:spPr bwMode="auto">
              <a:xfrm>
                <a:off x="4910138" y="5254625"/>
                <a:ext cx="184150" cy="401638"/>
              </a:xfrm>
              <a:custGeom>
                <a:avLst/>
                <a:gdLst>
                  <a:gd name="T0" fmla="*/ 43 w 68"/>
                  <a:gd name="T1" fmla="*/ 65 h 148"/>
                  <a:gd name="T2" fmla="*/ 7 w 68"/>
                  <a:gd name="T3" fmla="*/ 1 h 148"/>
                  <a:gd name="T4" fmla="*/ 5 w 68"/>
                  <a:gd name="T5" fmla="*/ 1 h 148"/>
                  <a:gd name="T6" fmla="*/ 24 w 68"/>
                  <a:gd name="T7" fmla="*/ 73 h 148"/>
                  <a:gd name="T8" fmla="*/ 57 w 68"/>
                  <a:gd name="T9" fmla="*/ 144 h 148"/>
                  <a:gd name="T10" fmla="*/ 68 w 68"/>
                  <a:gd name="T11" fmla="*/ 140 h 148"/>
                  <a:gd name="T12" fmla="*/ 43 w 68"/>
                  <a:gd name="T13" fmla="*/ 6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48">
                    <a:moveTo>
                      <a:pt x="43" y="65"/>
                    </a:moveTo>
                    <a:cubicBezTo>
                      <a:pt x="34" y="45"/>
                      <a:pt x="26" y="14"/>
                      <a:pt x="7" y="1"/>
                    </a:cubicBezTo>
                    <a:cubicBezTo>
                      <a:pt x="6" y="0"/>
                      <a:pt x="5" y="1"/>
                      <a:pt x="5" y="1"/>
                    </a:cubicBezTo>
                    <a:cubicBezTo>
                      <a:pt x="0" y="24"/>
                      <a:pt x="16" y="53"/>
                      <a:pt x="24" y="73"/>
                    </a:cubicBezTo>
                    <a:cubicBezTo>
                      <a:pt x="32" y="96"/>
                      <a:pt x="40" y="126"/>
                      <a:pt x="57" y="144"/>
                    </a:cubicBezTo>
                    <a:cubicBezTo>
                      <a:pt x="60" y="148"/>
                      <a:pt x="68" y="145"/>
                      <a:pt x="68" y="140"/>
                    </a:cubicBezTo>
                    <a:cubicBezTo>
                      <a:pt x="68" y="115"/>
                      <a:pt x="52" y="88"/>
                      <a:pt x="43" y="65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30"/>
              <p:cNvSpPr/>
              <p:nvPr/>
            </p:nvSpPr>
            <p:spPr bwMode="auto">
              <a:xfrm>
                <a:off x="4729163" y="5327650"/>
                <a:ext cx="127000" cy="469900"/>
              </a:xfrm>
              <a:custGeom>
                <a:avLst/>
                <a:gdLst>
                  <a:gd name="T0" fmla="*/ 37 w 47"/>
                  <a:gd name="T1" fmla="*/ 93 h 173"/>
                  <a:gd name="T2" fmla="*/ 18 w 47"/>
                  <a:gd name="T3" fmla="*/ 11 h 173"/>
                  <a:gd name="T4" fmla="*/ 2 w 47"/>
                  <a:gd name="T5" fmla="*/ 15 h 173"/>
                  <a:gd name="T6" fmla="*/ 15 w 47"/>
                  <a:gd name="T7" fmla="*/ 95 h 173"/>
                  <a:gd name="T8" fmla="*/ 31 w 47"/>
                  <a:gd name="T9" fmla="*/ 168 h 173"/>
                  <a:gd name="T10" fmla="*/ 43 w 47"/>
                  <a:gd name="T11" fmla="*/ 167 h 173"/>
                  <a:gd name="T12" fmla="*/ 37 w 47"/>
                  <a:gd name="T13" fmla="*/ 9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73">
                    <a:moveTo>
                      <a:pt x="37" y="93"/>
                    </a:moveTo>
                    <a:cubicBezTo>
                      <a:pt x="32" y="65"/>
                      <a:pt x="25" y="38"/>
                      <a:pt x="18" y="11"/>
                    </a:cubicBezTo>
                    <a:cubicBezTo>
                      <a:pt x="15" y="0"/>
                      <a:pt x="0" y="5"/>
                      <a:pt x="2" y="15"/>
                    </a:cubicBezTo>
                    <a:cubicBezTo>
                      <a:pt x="7" y="42"/>
                      <a:pt x="11" y="69"/>
                      <a:pt x="15" y="95"/>
                    </a:cubicBezTo>
                    <a:cubicBezTo>
                      <a:pt x="19" y="120"/>
                      <a:pt x="20" y="146"/>
                      <a:pt x="31" y="168"/>
                    </a:cubicBezTo>
                    <a:cubicBezTo>
                      <a:pt x="33" y="173"/>
                      <a:pt x="42" y="172"/>
                      <a:pt x="43" y="167"/>
                    </a:cubicBezTo>
                    <a:cubicBezTo>
                      <a:pt x="47" y="143"/>
                      <a:pt x="41" y="117"/>
                      <a:pt x="37" y="93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31"/>
              <p:cNvSpPr/>
              <p:nvPr/>
            </p:nvSpPr>
            <p:spPr bwMode="auto">
              <a:xfrm>
                <a:off x="4487863" y="5380038"/>
                <a:ext cx="96838" cy="584200"/>
              </a:xfrm>
              <a:custGeom>
                <a:avLst/>
                <a:gdLst>
                  <a:gd name="T0" fmla="*/ 29 w 36"/>
                  <a:gd name="T1" fmla="*/ 110 h 216"/>
                  <a:gd name="T2" fmla="*/ 15 w 36"/>
                  <a:gd name="T3" fmla="*/ 8 h 216"/>
                  <a:gd name="T4" fmla="*/ 1 w 36"/>
                  <a:gd name="T5" fmla="*/ 10 h 216"/>
                  <a:gd name="T6" fmla="*/ 8 w 36"/>
                  <a:gd name="T7" fmla="*/ 114 h 216"/>
                  <a:gd name="T8" fmla="*/ 17 w 36"/>
                  <a:gd name="T9" fmla="*/ 211 h 216"/>
                  <a:gd name="T10" fmla="*/ 26 w 36"/>
                  <a:gd name="T11" fmla="*/ 211 h 216"/>
                  <a:gd name="T12" fmla="*/ 29 w 36"/>
                  <a:gd name="T13" fmla="*/ 11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16">
                    <a:moveTo>
                      <a:pt x="29" y="110"/>
                    </a:moveTo>
                    <a:cubicBezTo>
                      <a:pt x="26" y="76"/>
                      <a:pt x="22" y="42"/>
                      <a:pt x="15" y="8"/>
                    </a:cubicBezTo>
                    <a:cubicBezTo>
                      <a:pt x="14" y="0"/>
                      <a:pt x="0" y="2"/>
                      <a:pt x="1" y="10"/>
                    </a:cubicBezTo>
                    <a:cubicBezTo>
                      <a:pt x="3" y="44"/>
                      <a:pt x="6" y="79"/>
                      <a:pt x="8" y="114"/>
                    </a:cubicBezTo>
                    <a:cubicBezTo>
                      <a:pt x="9" y="146"/>
                      <a:pt x="8" y="180"/>
                      <a:pt x="17" y="211"/>
                    </a:cubicBezTo>
                    <a:cubicBezTo>
                      <a:pt x="19" y="215"/>
                      <a:pt x="25" y="216"/>
                      <a:pt x="26" y="211"/>
                    </a:cubicBezTo>
                    <a:cubicBezTo>
                      <a:pt x="36" y="178"/>
                      <a:pt x="32" y="143"/>
                      <a:pt x="29" y="110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32"/>
              <p:cNvSpPr/>
              <p:nvPr/>
            </p:nvSpPr>
            <p:spPr bwMode="auto">
              <a:xfrm>
                <a:off x="4184651" y="5387975"/>
                <a:ext cx="157163" cy="574675"/>
              </a:xfrm>
              <a:custGeom>
                <a:avLst/>
                <a:gdLst>
                  <a:gd name="T0" fmla="*/ 55 w 58"/>
                  <a:gd name="T1" fmla="*/ 11 h 212"/>
                  <a:gd name="T2" fmla="*/ 39 w 58"/>
                  <a:gd name="T3" fmla="*/ 9 h 212"/>
                  <a:gd name="T4" fmla="*/ 19 w 58"/>
                  <a:gd name="T5" fmla="*/ 109 h 212"/>
                  <a:gd name="T6" fmla="*/ 0 w 58"/>
                  <a:gd name="T7" fmla="*/ 203 h 212"/>
                  <a:gd name="T8" fmla="*/ 12 w 58"/>
                  <a:gd name="T9" fmla="*/ 206 h 212"/>
                  <a:gd name="T10" fmla="*/ 41 w 58"/>
                  <a:gd name="T11" fmla="*/ 111 h 212"/>
                  <a:gd name="T12" fmla="*/ 55 w 58"/>
                  <a:gd name="T13" fmla="*/ 11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12">
                    <a:moveTo>
                      <a:pt x="55" y="11"/>
                    </a:moveTo>
                    <a:cubicBezTo>
                      <a:pt x="54" y="2"/>
                      <a:pt x="43" y="0"/>
                      <a:pt x="39" y="9"/>
                    </a:cubicBezTo>
                    <a:cubicBezTo>
                      <a:pt x="28" y="39"/>
                      <a:pt x="26" y="76"/>
                      <a:pt x="19" y="109"/>
                    </a:cubicBezTo>
                    <a:cubicBezTo>
                      <a:pt x="13" y="140"/>
                      <a:pt x="1" y="171"/>
                      <a:pt x="0" y="203"/>
                    </a:cubicBezTo>
                    <a:cubicBezTo>
                      <a:pt x="0" y="210"/>
                      <a:pt x="9" y="212"/>
                      <a:pt x="12" y="206"/>
                    </a:cubicBezTo>
                    <a:cubicBezTo>
                      <a:pt x="29" y="178"/>
                      <a:pt x="35" y="143"/>
                      <a:pt x="41" y="111"/>
                    </a:cubicBezTo>
                    <a:cubicBezTo>
                      <a:pt x="48" y="80"/>
                      <a:pt x="58" y="43"/>
                      <a:pt x="55" y="11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33"/>
              <p:cNvSpPr/>
              <p:nvPr/>
            </p:nvSpPr>
            <p:spPr bwMode="auto">
              <a:xfrm>
                <a:off x="3840163" y="5349875"/>
                <a:ext cx="276225" cy="463550"/>
              </a:xfrm>
              <a:custGeom>
                <a:avLst/>
                <a:gdLst>
                  <a:gd name="T0" fmla="*/ 84 w 102"/>
                  <a:gd name="T1" fmla="*/ 9 h 171"/>
                  <a:gd name="T2" fmla="*/ 38 w 102"/>
                  <a:gd name="T3" fmla="*/ 85 h 171"/>
                  <a:gd name="T4" fmla="*/ 2 w 102"/>
                  <a:gd name="T5" fmla="*/ 160 h 171"/>
                  <a:gd name="T6" fmla="*/ 12 w 102"/>
                  <a:gd name="T7" fmla="*/ 166 h 171"/>
                  <a:gd name="T8" fmla="*/ 56 w 102"/>
                  <a:gd name="T9" fmla="*/ 96 h 171"/>
                  <a:gd name="T10" fmla="*/ 97 w 102"/>
                  <a:gd name="T11" fmla="*/ 17 h 171"/>
                  <a:gd name="T12" fmla="*/ 84 w 102"/>
                  <a:gd name="T13" fmla="*/ 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71">
                    <a:moveTo>
                      <a:pt x="84" y="9"/>
                    </a:moveTo>
                    <a:cubicBezTo>
                      <a:pt x="68" y="34"/>
                      <a:pt x="53" y="59"/>
                      <a:pt x="38" y="85"/>
                    </a:cubicBezTo>
                    <a:cubicBezTo>
                      <a:pt x="25" y="109"/>
                      <a:pt x="8" y="133"/>
                      <a:pt x="2" y="160"/>
                    </a:cubicBezTo>
                    <a:cubicBezTo>
                      <a:pt x="0" y="166"/>
                      <a:pt x="8" y="171"/>
                      <a:pt x="12" y="166"/>
                    </a:cubicBezTo>
                    <a:cubicBezTo>
                      <a:pt x="31" y="147"/>
                      <a:pt x="43" y="119"/>
                      <a:pt x="56" y="96"/>
                    </a:cubicBezTo>
                    <a:cubicBezTo>
                      <a:pt x="70" y="69"/>
                      <a:pt x="84" y="43"/>
                      <a:pt x="97" y="17"/>
                    </a:cubicBezTo>
                    <a:cubicBezTo>
                      <a:pt x="102" y="8"/>
                      <a:pt x="89" y="0"/>
                      <a:pt x="84" y="9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34"/>
              <p:cNvSpPr/>
              <p:nvPr/>
            </p:nvSpPr>
            <p:spPr bwMode="auto">
              <a:xfrm>
                <a:off x="3546476" y="5295900"/>
                <a:ext cx="323850" cy="325438"/>
              </a:xfrm>
              <a:custGeom>
                <a:avLst/>
                <a:gdLst>
                  <a:gd name="T0" fmla="*/ 94 w 119"/>
                  <a:gd name="T1" fmla="*/ 10 h 120"/>
                  <a:gd name="T2" fmla="*/ 3 w 119"/>
                  <a:gd name="T3" fmla="*/ 111 h 120"/>
                  <a:gd name="T4" fmla="*/ 10 w 119"/>
                  <a:gd name="T5" fmla="*/ 118 h 120"/>
                  <a:gd name="T6" fmla="*/ 110 w 119"/>
                  <a:gd name="T7" fmla="*/ 26 h 120"/>
                  <a:gd name="T8" fmla="*/ 94 w 119"/>
                  <a:gd name="T9" fmla="*/ 1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0">
                    <a:moveTo>
                      <a:pt x="94" y="10"/>
                    </a:moveTo>
                    <a:cubicBezTo>
                      <a:pt x="64" y="44"/>
                      <a:pt x="30" y="74"/>
                      <a:pt x="3" y="111"/>
                    </a:cubicBezTo>
                    <a:cubicBezTo>
                      <a:pt x="0" y="115"/>
                      <a:pt x="6" y="120"/>
                      <a:pt x="10" y="118"/>
                    </a:cubicBezTo>
                    <a:cubicBezTo>
                      <a:pt x="49" y="95"/>
                      <a:pt x="80" y="59"/>
                      <a:pt x="110" y="26"/>
                    </a:cubicBezTo>
                    <a:cubicBezTo>
                      <a:pt x="119" y="15"/>
                      <a:pt x="104" y="0"/>
                      <a:pt x="94" y="10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35"/>
              <p:cNvSpPr/>
              <p:nvPr/>
            </p:nvSpPr>
            <p:spPr bwMode="auto">
              <a:xfrm>
                <a:off x="3284538" y="5168900"/>
                <a:ext cx="414338" cy="261938"/>
              </a:xfrm>
              <a:custGeom>
                <a:avLst/>
                <a:gdLst>
                  <a:gd name="T0" fmla="*/ 132 w 153"/>
                  <a:gd name="T1" fmla="*/ 6 h 97"/>
                  <a:gd name="T2" fmla="*/ 4 w 153"/>
                  <a:gd name="T3" fmla="*/ 86 h 97"/>
                  <a:gd name="T4" fmla="*/ 9 w 153"/>
                  <a:gd name="T5" fmla="*/ 95 h 97"/>
                  <a:gd name="T6" fmla="*/ 142 w 153"/>
                  <a:gd name="T7" fmla="*/ 23 h 97"/>
                  <a:gd name="T8" fmla="*/ 132 w 153"/>
                  <a:gd name="T9" fmla="*/ 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97">
                    <a:moveTo>
                      <a:pt x="132" y="6"/>
                    </a:moveTo>
                    <a:cubicBezTo>
                      <a:pt x="89" y="29"/>
                      <a:pt x="40" y="52"/>
                      <a:pt x="4" y="86"/>
                    </a:cubicBezTo>
                    <a:cubicBezTo>
                      <a:pt x="0" y="90"/>
                      <a:pt x="4" y="97"/>
                      <a:pt x="9" y="95"/>
                    </a:cubicBezTo>
                    <a:cubicBezTo>
                      <a:pt x="57" y="80"/>
                      <a:pt x="101" y="50"/>
                      <a:pt x="142" y="23"/>
                    </a:cubicBezTo>
                    <a:cubicBezTo>
                      <a:pt x="153" y="16"/>
                      <a:pt x="143" y="0"/>
                      <a:pt x="132" y="6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36"/>
              <p:cNvSpPr/>
              <p:nvPr/>
            </p:nvSpPr>
            <p:spPr bwMode="auto">
              <a:xfrm>
                <a:off x="3154363" y="5073650"/>
                <a:ext cx="392113" cy="115888"/>
              </a:xfrm>
              <a:custGeom>
                <a:avLst/>
                <a:gdLst>
                  <a:gd name="T0" fmla="*/ 132 w 145"/>
                  <a:gd name="T1" fmla="*/ 1 h 43"/>
                  <a:gd name="T2" fmla="*/ 5 w 145"/>
                  <a:gd name="T3" fmla="*/ 30 h 43"/>
                  <a:gd name="T4" fmla="*/ 8 w 145"/>
                  <a:gd name="T5" fmla="*/ 42 h 43"/>
                  <a:gd name="T6" fmla="*/ 132 w 145"/>
                  <a:gd name="T7" fmla="*/ 20 h 43"/>
                  <a:gd name="T8" fmla="*/ 132 w 145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3">
                    <a:moveTo>
                      <a:pt x="132" y="1"/>
                    </a:moveTo>
                    <a:cubicBezTo>
                      <a:pt x="90" y="3"/>
                      <a:pt x="41" y="8"/>
                      <a:pt x="5" y="30"/>
                    </a:cubicBezTo>
                    <a:cubicBezTo>
                      <a:pt x="0" y="33"/>
                      <a:pt x="2" y="43"/>
                      <a:pt x="8" y="42"/>
                    </a:cubicBezTo>
                    <a:cubicBezTo>
                      <a:pt x="50" y="39"/>
                      <a:pt x="90" y="25"/>
                      <a:pt x="132" y="20"/>
                    </a:cubicBezTo>
                    <a:cubicBezTo>
                      <a:pt x="144" y="18"/>
                      <a:pt x="145" y="0"/>
                      <a:pt x="132" y="1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37"/>
              <p:cNvSpPr/>
              <p:nvPr/>
            </p:nvSpPr>
            <p:spPr bwMode="auto">
              <a:xfrm>
                <a:off x="2986088" y="4881563"/>
                <a:ext cx="452438" cy="115888"/>
              </a:xfrm>
              <a:custGeom>
                <a:avLst/>
                <a:gdLst>
                  <a:gd name="T0" fmla="*/ 147 w 167"/>
                  <a:gd name="T1" fmla="*/ 2 h 43"/>
                  <a:gd name="T2" fmla="*/ 5 w 167"/>
                  <a:gd name="T3" fmla="*/ 30 h 43"/>
                  <a:gd name="T4" fmla="*/ 6 w 167"/>
                  <a:gd name="T5" fmla="*/ 40 h 43"/>
                  <a:gd name="T6" fmla="*/ 153 w 167"/>
                  <a:gd name="T7" fmla="*/ 23 h 43"/>
                  <a:gd name="T8" fmla="*/ 147 w 167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43">
                    <a:moveTo>
                      <a:pt x="147" y="2"/>
                    </a:moveTo>
                    <a:cubicBezTo>
                      <a:pt x="99" y="9"/>
                      <a:pt x="50" y="12"/>
                      <a:pt x="5" y="30"/>
                    </a:cubicBezTo>
                    <a:cubicBezTo>
                      <a:pt x="0" y="32"/>
                      <a:pt x="0" y="39"/>
                      <a:pt x="6" y="40"/>
                    </a:cubicBezTo>
                    <a:cubicBezTo>
                      <a:pt x="55" y="43"/>
                      <a:pt x="105" y="31"/>
                      <a:pt x="153" y="23"/>
                    </a:cubicBezTo>
                    <a:cubicBezTo>
                      <a:pt x="167" y="21"/>
                      <a:pt x="161" y="0"/>
                      <a:pt x="147" y="2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38"/>
              <p:cNvSpPr/>
              <p:nvPr/>
            </p:nvSpPr>
            <p:spPr bwMode="auto">
              <a:xfrm>
                <a:off x="2973388" y="4651375"/>
                <a:ext cx="368300" cy="101600"/>
              </a:xfrm>
              <a:custGeom>
                <a:avLst/>
                <a:gdLst>
                  <a:gd name="T0" fmla="*/ 122 w 136"/>
                  <a:gd name="T1" fmla="*/ 3 h 38"/>
                  <a:gd name="T2" fmla="*/ 7 w 136"/>
                  <a:gd name="T3" fmla="*/ 1 h 38"/>
                  <a:gd name="T4" fmla="*/ 3 w 136"/>
                  <a:gd name="T5" fmla="*/ 8 h 38"/>
                  <a:gd name="T6" fmla="*/ 127 w 136"/>
                  <a:gd name="T7" fmla="*/ 19 h 38"/>
                  <a:gd name="T8" fmla="*/ 122 w 136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38">
                    <a:moveTo>
                      <a:pt x="122" y="3"/>
                    </a:moveTo>
                    <a:cubicBezTo>
                      <a:pt x="83" y="14"/>
                      <a:pt x="46" y="7"/>
                      <a:pt x="7" y="1"/>
                    </a:cubicBezTo>
                    <a:cubicBezTo>
                      <a:pt x="4" y="1"/>
                      <a:pt x="0" y="5"/>
                      <a:pt x="3" y="8"/>
                    </a:cubicBezTo>
                    <a:cubicBezTo>
                      <a:pt x="37" y="38"/>
                      <a:pt x="86" y="35"/>
                      <a:pt x="127" y="19"/>
                    </a:cubicBezTo>
                    <a:cubicBezTo>
                      <a:pt x="136" y="15"/>
                      <a:pt x="133" y="0"/>
                      <a:pt x="122" y="3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9"/>
              <p:cNvSpPr/>
              <p:nvPr/>
            </p:nvSpPr>
            <p:spPr bwMode="auto">
              <a:xfrm>
                <a:off x="2928938" y="4406900"/>
                <a:ext cx="382588" cy="92075"/>
              </a:xfrm>
              <a:custGeom>
                <a:avLst/>
                <a:gdLst>
                  <a:gd name="T0" fmla="*/ 122 w 141"/>
                  <a:gd name="T1" fmla="*/ 4 h 34"/>
                  <a:gd name="T2" fmla="*/ 5 w 141"/>
                  <a:gd name="T3" fmla="*/ 0 h 34"/>
                  <a:gd name="T4" fmla="*/ 3 w 141"/>
                  <a:gd name="T5" fmla="*/ 8 h 34"/>
                  <a:gd name="T6" fmla="*/ 128 w 141"/>
                  <a:gd name="T7" fmla="*/ 24 h 34"/>
                  <a:gd name="T8" fmla="*/ 122 w 141"/>
                  <a:gd name="T9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4">
                    <a:moveTo>
                      <a:pt x="122" y="4"/>
                    </a:moveTo>
                    <a:cubicBezTo>
                      <a:pt x="82" y="11"/>
                      <a:pt x="44" y="2"/>
                      <a:pt x="5" y="0"/>
                    </a:cubicBezTo>
                    <a:cubicBezTo>
                      <a:pt x="0" y="0"/>
                      <a:pt x="0" y="6"/>
                      <a:pt x="3" y="8"/>
                    </a:cubicBezTo>
                    <a:cubicBezTo>
                      <a:pt x="38" y="34"/>
                      <a:pt x="86" y="32"/>
                      <a:pt x="128" y="24"/>
                    </a:cubicBezTo>
                    <a:cubicBezTo>
                      <a:pt x="141" y="22"/>
                      <a:pt x="135" y="2"/>
                      <a:pt x="122" y="4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40"/>
              <p:cNvSpPr/>
              <p:nvPr/>
            </p:nvSpPr>
            <p:spPr bwMode="auto">
              <a:xfrm>
                <a:off x="3028951" y="4089400"/>
                <a:ext cx="290513" cy="111125"/>
              </a:xfrm>
              <a:custGeom>
                <a:avLst/>
                <a:gdLst>
                  <a:gd name="T0" fmla="*/ 94 w 107"/>
                  <a:gd name="T1" fmla="*/ 20 h 41"/>
                  <a:gd name="T2" fmla="*/ 46 w 107"/>
                  <a:gd name="T3" fmla="*/ 10 h 41"/>
                  <a:gd name="T4" fmla="*/ 7 w 107"/>
                  <a:gd name="T5" fmla="*/ 0 h 41"/>
                  <a:gd name="T6" fmla="*/ 2 w 107"/>
                  <a:gd name="T7" fmla="*/ 8 h 41"/>
                  <a:gd name="T8" fmla="*/ 94 w 107"/>
                  <a:gd name="T9" fmla="*/ 41 h 41"/>
                  <a:gd name="T10" fmla="*/ 94 w 107"/>
                  <a:gd name="T11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41">
                    <a:moveTo>
                      <a:pt x="94" y="20"/>
                    </a:moveTo>
                    <a:cubicBezTo>
                      <a:pt x="78" y="19"/>
                      <a:pt x="62" y="15"/>
                      <a:pt x="46" y="10"/>
                    </a:cubicBezTo>
                    <a:cubicBezTo>
                      <a:pt x="33" y="6"/>
                      <a:pt x="21" y="0"/>
                      <a:pt x="7" y="0"/>
                    </a:cubicBezTo>
                    <a:cubicBezTo>
                      <a:pt x="3" y="0"/>
                      <a:pt x="0" y="5"/>
                      <a:pt x="2" y="8"/>
                    </a:cubicBezTo>
                    <a:cubicBezTo>
                      <a:pt x="21" y="34"/>
                      <a:pt x="64" y="39"/>
                      <a:pt x="94" y="41"/>
                    </a:cubicBezTo>
                    <a:cubicBezTo>
                      <a:pt x="107" y="41"/>
                      <a:pt x="107" y="21"/>
                      <a:pt x="94" y="20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41"/>
              <p:cNvSpPr/>
              <p:nvPr/>
            </p:nvSpPr>
            <p:spPr bwMode="auto">
              <a:xfrm>
                <a:off x="3035301" y="3805238"/>
                <a:ext cx="298450" cy="203200"/>
              </a:xfrm>
              <a:custGeom>
                <a:avLst/>
                <a:gdLst>
                  <a:gd name="T0" fmla="*/ 97 w 110"/>
                  <a:gd name="T1" fmla="*/ 52 h 75"/>
                  <a:gd name="T2" fmla="*/ 49 w 110"/>
                  <a:gd name="T3" fmla="*/ 26 h 75"/>
                  <a:gd name="T4" fmla="*/ 7 w 110"/>
                  <a:gd name="T5" fmla="*/ 1 h 75"/>
                  <a:gd name="T6" fmla="*/ 2 w 110"/>
                  <a:gd name="T7" fmla="*/ 8 h 75"/>
                  <a:gd name="T8" fmla="*/ 87 w 110"/>
                  <a:gd name="T9" fmla="*/ 70 h 75"/>
                  <a:gd name="T10" fmla="*/ 97 w 110"/>
                  <a:gd name="T11" fmla="*/ 5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5">
                    <a:moveTo>
                      <a:pt x="97" y="52"/>
                    </a:moveTo>
                    <a:cubicBezTo>
                      <a:pt x="81" y="45"/>
                      <a:pt x="65" y="36"/>
                      <a:pt x="49" y="26"/>
                    </a:cubicBezTo>
                    <a:cubicBezTo>
                      <a:pt x="35" y="17"/>
                      <a:pt x="22" y="7"/>
                      <a:pt x="7" y="1"/>
                    </a:cubicBezTo>
                    <a:cubicBezTo>
                      <a:pt x="3" y="0"/>
                      <a:pt x="0" y="5"/>
                      <a:pt x="2" y="8"/>
                    </a:cubicBezTo>
                    <a:cubicBezTo>
                      <a:pt x="18" y="39"/>
                      <a:pt x="56" y="57"/>
                      <a:pt x="87" y="70"/>
                    </a:cubicBezTo>
                    <a:cubicBezTo>
                      <a:pt x="99" y="75"/>
                      <a:pt x="110" y="57"/>
                      <a:pt x="97" y="52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42"/>
              <p:cNvSpPr/>
              <p:nvPr/>
            </p:nvSpPr>
            <p:spPr bwMode="auto">
              <a:xfrm>
                <a:off x="3197226" y="3559175"/>
                <a:ext cx="290513" cy="234950"/>
              </a:xfrm>
              <a:custGeom>
                <a:avLst/>
                <a:gdLst>
                  <a:gd name="T0" fmla="*/ 103 w 107"/>
                  <a:gd name="T1" fmla="*/ 79 h 87"/>
                  <a:gd name="T2" fmla="*/ 50 w 107"/>
                  <a:gd name="T3" fmla="*/ 39 h 87"/>
                  <a:gd name="T4" fmla="*/ 8 w 107"/>
                  <a:gd name="T5" fmla="*/ 2 h 87"/>
                  <a:gd name="T6" fmla="*/ 1 w 107"/>
                  <a:gd name="T7" fmla="*/ 7 h 87"/>
                  <a:gd name="T8" fmla="*/ 100 w 107"/>
                  <a:gd name="T9" fmla="*/ 86 h 87"/>
                  <a:gd name="T10" fmla="*/ 103 w 107"/>
                  <a:gd name="T11" fmla="*/ 7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87">
                    <a:moveTo>
                      <a:pt x="103" y="79"/>
                    </a:moveTo>
                    <a:cubicBezTo>
                      <a:pt x="85" y="65"/>
                      <a:pt x="67" y="54"/>
                      <a:pt x="50" y="39"/>
                    </a:cubicBezTo>
                    <a:cubicBezTo>
                      <a:pt x="36" y="27"/>
                      <a:pt x="24" y="12"/>
                      <a:pt x="8" y="2"/>
                    </a:cubicBezTo>
                    <a:cubicBezTo>
                      <a:pt x="4" y="0"/>
                      <a:pt x="0" y="3"/>
                      <a:pt x="1" y="7"/>
                    </a:cubicBezTo>
                    <a:cubicBezTo>
                      <a:pt x="11" y="46"/>
                      <a:pt x="62" y="79"/>
                      <a:pt x="100" y="86"/>
                    </a:cubicBezTo>
                    <a:cubicBezTo>
                      <a:pt x="104" y="87"/>
                      <a:pt x="107" y="81"/>
                      <a:pt x="103" y="79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3"/>
              <p:cNvSpPr/>
              <p:nvPr/>
            </p:nvSpPr>
            <p:spPr bwMode="auto">
              <a:xfrm>
                <a:off x="3360738" y="3365500"/>
                <a:ext cx="260350" cy="252413"/>
              </a:xfrm>
              <a:custGeom>
                <a:avLst/>
                <a:gdLst>
                  <a:gd name="T0" fmla="*/ 88 w 96"/>
                  <a:gd name="T1" fmla="*/ 73 h 93"/>
                  <a:gd name="T2" fmla="*/ 7 w 96"/>
                  <a:gd name="T3" fmla="*/ 1 h 93"/>
                  <a:gd name="T4" fmla="*/ 1 w 96"/>
                  <a:gd name="T5" fmla="*/ 7 h 93"/>
                  <a:gd name="T6" fmla="*/ 76 w 96"/>
                  <a:gd name="T7" fmla="*/ 85 h 93"/>
                  <a:gd name="T8" fmla="*/ 88 w 96"/>
                  <a:gd name="T9" fmla="*/ 7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3">
                    <a:moveTo>
                      <a:pt x="88" y="73"/>
                    </a:moveTo>
                    <a:cubicBezTo>
                      <a:pt x="64" y="48"/>
                      <a:pt x="41" y="12"/>
                      <a:pt x="7" y="1"/>
                    </a:cubicBezTo>
                    <a:cubicBezTo>
                      <a:pt x="4" y="0"/>
                      <a:pt x="0" y="3"/>
                      <a:pt x="1" y="7"/>
                    </a:cubicBezTo>
                    <a:cubicBezTo>
                      <a:pt x="15" y="40"/>
                      <a:pt x="51" y="61"/>
                      <a:pt x="76" y="85"/>
                    </a:cubicBezTo>
                    <a:cubicBezTo>
                      <a:pt x="84" y="93"/>
                      <a:pt x="96" y="81"/>
                      <a:pt x="88" y="73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44"/>
              <p:cNvSpPr/>
              <p:nvPr/>
            </p:nvSpPr>
            <p:spPr bwMode="auto">
              <a:xfrm>
                <a:off x="3514726" y="3162300"/>
                <a:ext cx="260350" cy="260350"/>
              </a:xfrm>
              <a:custGeom>
                <a:avLst/>
                <a:gdLst>
                  <a:gd name="T0" fmla="*/ 94 w 96"/>
                  <a:gd name="T1" fmla="*/ 87 h 96"/>
                  <a:gd name="T2" fmla="*/ 58 w 96"/>
                  <a:gd name="T3" fmla="*/ 42 h 96"/>
                  <a:gd name="T4" fmla="*/ 9 w 96"/>
                  <a:gd name="T5" fmla="*/ 2 h 96"/>
                  <a:gd name="T6" fmla="*/ 2 w 96"/>
                  <a:gd name="T7" fmla="*/ 9 h 96"/>
                  <a:gd name="T8" fmla="*/ 42 w 96"/>
                  <a:gd name="T9" fmla="*/ 58 h 96"/>
                  <a:gd name="T10" fmla="*/ 87 w 96"/>
                  <a:gd name="T11" fmla="*/ 94 h 96"/>
                  <a:gd name="T12" fmla="*/ 94 w 96"/>
                  <a:gd name="T13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96">
                    <a:moveTo>
                      <a:pt x="94" y="87"/>
                    </a:moveTo>
                    <a:cubicBezTo>
                      <a:pt x="87" y="69"/>
                      <a:pt x="71" y="55"/>
                      <a:pt x="58" y="42"/>
                    </a:cubicBezTo>
                    <a:cubicBezTo>
                      <a:pt x="43" y="27"/>
                      <a:pt x="28" y="13"/>
                      <a:pt x="9" y="2"/>
                    </a:cubicBezTo>
                    <a:cubicBezTo>
                      <a:pt x="5" y="0"/>
                      <a:pt x="0" y="5"/>
                      <a:pt x="2" y="9"/>
                    </a:cubicBezTo>
                    <a:cubicBezTo>
                      <a:pt x="13" y="28"/>
                      <a:pt x="27" y="43"/>
                      <a:pt x="42" y="58"/>
                    </a:cubicBezTo>
                    <a:cubicBezTo>
                      <a:pt x="55" y="71"/>
                      <a:pt x="69" y="87"/>
                      <a:pt x="87" y="94"/>
                    </a:cubicBezTo>
                    <a:cubicBezTo>
                      <a:pt x="91" y="96"/>
                      <a:pt x="96" y="91"/>
                      <a:pt x="94" y="87"/>
                    </a:cubicBezTo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45"/>
              <p:cNvSpPr>
                <a:spLocks noEditPoints="1"/>
              </p:cNvSpPr>
              <p:nvPr/>
            </p:nvSpPr>
            <p:spPr bwMode="auto">
              <a:xfrm>
                <a:off x="3425826" y="-73025"/>
                <a:ext cx="1844675" cy="5408613"/>
              </a:xfrm>
              <a:custGeom>
                <a:avLst/>
                <a:gdLst>
                  <a:gd name="T0" fmla="*/ 373 w 681"/>
                  <a:gd name="T1" fmla="*/ 256 h 1996"/>
                  <a:gd name="T2" fmla="*/ 372 w 681"/>
                  <a:gd name="T3" fmla="*/ 642 h 1996"/>
                  <a:gd name="T4" fmla="*/ 406 w 681"/>
                  <a:gd name="T5" fmla="*/ 927 h 1996"/>
                  <a:gd name="T6" fmla="*/ 434 w 681"/>
                  <a:gd name="T7" fmla="*/ 1039 h 1996"/>
                  <a:gd name="T8" fmla="*/ 444 w 681"/>
                  <a:gd name="T9" fmla="*/ 1123 h 1996"/>
                  <a:gd name="T10" fmla="*/ 465 w 681"/>
                  <a:gd name="T11" fmla="*/ 1255 h 1996"/>
                  <a:gd name="T12" fmla="*/ 678 w 681"/>
                  <a:gd name="T13" fmla="*/ 1581 h 1996"/>
                  <a:gd name="T14" fmla="*/ 581 w 681"/>
                  <a:gd name="T15" fmla="*/ 1908 h 1996"/>
                  <a:gd name="T16" fmla="*/ 351 w 681"/>
                  <a:gd name="T17" fmla="*/ 1996 h 1996"/>
                  <a:gd name="T18" fmla="*/ 77 w 681"/>
                  <a:gd name="T19" fmla="*/ 1879 h 1996"/>
                  <a:gd name="T20" fmla="*/ 50 w 681"/>
                  <a:gd name="T21" fmla="*/ 1439 h 1996"/>
                  <a:gd name="T22" fmla="*/ 232 w 681"/>
                  <a:gd name="T23" fmla="*/ 1226 h 1996"/>
                  <a:gd name="T24" fmla="*/ 239 w 681"/>
                  <a:gd name="T25" fmla="*/ 1110 h 1996"/>
                  <a:gd name="T26" fmla="*/ 227 w 681"/>
                  <a:gd name="T27" fmla="*/ 1013 h 1996"/>
                  <a:gd name="T28" fmla="*/ 311 w 681"/>
                  <a:gd name="T29" fmla="*/ 904 h 1996"/>
                  <a:gd name="T30" fmla="*/ 310 w 681"/>
                  <a:gd name="T31" fmla="*/ 516 h 1996"/>
                  <a:gd name="T32" fmla="*/ 306 w 681"/>
                  <a:gd name="T33" fmla="*/ 175 h 1996"/>
                  <a:gd name="T34" fmla="*/ 319 w 681"/>
                  <a:gd name="T35" fmla="*/ 58 h 1996"/>
                  <a:gd name="T36" fmla="*/ 318 w 681"/>
                  <a:gd name="T37" fmla="*/ 91 h 1996"/>
                  <a:gd name="T38" fmla="*/ 334 w 681"/>
                  <a:gd name="T39" fmla="*/ 275 h 1996"/>
                  <a:gd name="T40" fmla="*/ 320 w 681"/>
                  <a:gd name="T41" fmla="*/ 676 h 1996"/>
                  <a:gd name="T42" fmla="*/ 360 w 681"/>
                  <a:gd name="T43" fmla="*/ 897 h 1996"/>
                  <a:gd name="T44" fmla="*/ 363 w 681"/>
                  <a:gd name="T45" fmla="*/ 430 h 1996"/>
                  <a:gd name="T46" fmla="*/ 363 w 681"/>
                  <a:gd name="T47" fmla="*/ 58 h 1996"/>
                  <a:gd name="T48" fmla="*/ 246 w 681"/>
                  <a:gd name="T49" fmla="*/ 1227 h 1996"/>
                  <a:gd name="T50" fmla="*/ 45 w 681"/>
                  <a:gd name="T51" fmla="*/ 1481 h 1996"/>
                  <a:gd name="T52" fmla="*/ 38 w 681"/>
                  <a:gd name="T53" fmla="*/ 1778 h 1996"/>
                  <a:gd name="T54" fmla="*/ 340 w 681"/>
                  <a:gd name="T55" fmla="*/ 1982 h 1996"/>
                  <a:gd name="T56" fmla="*/ 562 w 681"/>
                  <a:gd name="T57" fmla="*/ 1904 h 1996"/>
                  <a:gd name="T58" fmla="*/ 664 w 681"/>
                  <a:gd name="T59" fmla="*/ 1578 h 1996"/>
                  <a:gd name="T60" fmla="*/ 444 w 681"/>
                  <a:gd name="T61" fmla="*/ 1245 h 1996"/>
                  <a:gd name="T62" fmla="*/ 423 w 681"/>
                  <a:gd name="T63" fmla="*/ 1321 h 1996"/>
                  <a:gd name="T64" fmla="*/ 509 w 681"/>
                  <a:gd name="T65" fmla="*/ 1617 h 1996"/>
                  <a:gd name="T66" fmla="*/ 430 w 681"/>
                  <a:gd name="T67" fmla="*/ 1594 h 1996"/>
                  <a:gd name="T68" fmla="*/ 337 w 681"/>
                  <a:gd name="T69" fmla="*/ 1597 h 1996"/>
                  <a:gd name="T70" fmla="*/ 232 w 681"/>
                  <a:gd name="T71" fmla="*/ 1587 h 1996"/>
                  <a:gd name="T72" fmla="*/ 170 w 681"/>
                  <a:gd name="T73" fmla="*/ 1617 h 1996"/>
                  <a:gd name="T74" fmla="*/ 231 w 681"/>
                  <a:gd name="T75" fmla="*/ 1461 h 1996"/>
                  <a:gd name="T76" fmla="*/ 192 w 681"/>
                  <a:gd name="T77" fmla="*/ 1588 h 1996"/>
                  <a:gd name="T78" fmla="*/ 280 w 681"/>
                  <a:gd name="T79" fmla="*/ 1602 h 1996"/>
                  <a:gd name="T80" fmla="*/ 359 w 681"/>
                  <a:gd name="T81" fmla="*/ 1582 h 1996"/>
                  <a:gd name="T82" fmla="*/ 446 w 681"/>
                  <a:gd name="T83" fmla="*/ 1561 h 1996"/>
                  <a:gd name="T84" fmla="*/ 441 w 681"/>
                  <a:gd name="T85" fmla="*/ 1439 h 1996"/>
                  <a:gd name="T86" fmla="*/ 327 w 681"/>
                  <a:gd name="T87" fmla="*/ 1179 h 1996"/>
                  <a:gd name="T88" fmla="*/ 192 w 681"/>
                  <a:gd name="T89" fmla="*/ 1588 h 1996"/>
                  <a:gd name="T90" fmla="*/ 318 w 681"/>
                  <a:gd name="T91" fmla="*/ 917 h 1996"/>
                  <a:gd name="T92" fmla="*/ 364 w 681"/>
                  <a:gd name="T93" fmla="*/ 955 h 1996"/>
                  <a:gd name="T94" fmla="*/ 281 w 681"/>
                  <a:gd name="T95" fmla="*/ 966 h 1996"/>
                  <a:gd name="T96" fmla="*/ 304 w 681"/>
                  <a:gd name="T97" fmla="*/ 1029 h 1996"/>
                  <a:gd name="T98" fmla="*/ 291 w 681"/>
                  <a:gd name="T99" fmla="*/ 1039 h 1996"/>
                  <a:gd name="T100" fmla="*/ 264 w 681"/>
                  <a:gd name="T101" fmla="*/ 1113 h 1996"/>
                  <a:gd name="T102" fmla="*/ 294 w 681"/>
                  <a:gd name="T103" fmla="*/ 1116 h 1996"/>
                  <a:gd name="T104" fmla="*/ 267 w 681"/>
                  <a:gd name="T105" fmla="*/ 1175 h 1996"/>
                  <a:gd name="T106" fmla="*/ 436 w 681"/>
                  <a:gd name="T107" fmla="*/ 1176 h 1996"/>
                  <a:gd name="T108" fmla="*/ 389 w 681"/>
                  <a:gd name="T109" fmla="*/ 1113 h 1996"/>
                  <a:gd name="T110" fmla="*/ 444 w 681"/>
                  <a:gd name="T111" fmla="*/ 1092 h 1996"/>
                  <a:gd name="T112" fmla="*/ 416 w 681"/>
                  <a:gd name="T113" fmla="*/ 1038 h 1996"/>
                  <a:gd name="T114" fmla="*/ 397 w 681"/>
                  <a:gd name="T115" fmla="*/ 964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81" h="1996">
                    <a:moveTo>
                      <a:pt x="372" y="0"/>
                    </a:moveTo>
                    <a:cubicBezTo>
                      <a:pt x="372" y="31"/>
                      <a:pt x="372" y="62"/>
                      <a:pt x="372" y="93"/>
                    </a:cubicBezTo>
                    <a:cubicBezTo>
                      <a:pt x="373" y="118"/>
                      <a:pt x="374" y="143"/>
                      <a:pt x="376" y="168"/>
                    </a:cubicBezTo>
                    <a:cubicBezTo>
                      <a:pt x="378" y="187"/>
                      <a:pt x="378" y="205"/>
                      <a:pt x="377" y="224"/>
                    </a:cubicBezTo>
                    <a:cubicBezTo>
                      <a:pt x="376" y="235"/>
                      <a:pt x="374" y="245"/>
                      <a:pt x="373" y="256"/>
                    </a:cubicBezTo>
                    <a:cubicBezTo>
                      <a:pt x="372" y="262"/>
                      <a:pt x="372" y="269"/>
                      <a:pt x="372" y="275"/>
                    </a:cubicBezTo>
                    <a:cubicBezTo>
                      <a:pt x="372" y="329"/>
                      <a:pt x="371" y="382"/>
                      <a:pt x="372" y="436"/>
                    </a:cubicBezTo>
                    <a:cubicBezTo>
                      <a:pt x="372" y="455"/>
                      <a:pt x="373" y="473"/>
                      <a:pt x="373" y="492"/>
                    </a:cubicBezTo>
                    <a:cubicBezTo>
                      <a:pt x="373" y="515"/>
                      <a:pt x="372" y="539"/>
                      <a:pt x="372" y="562"/>
                    </a:cubicBezTo>
                    <a:cubicBezTo>
                      <a:pt x="372" y="589"/>
                      <a:pt x="372" y="615"/>
                      <a:pt x="372" y="642"/>
                    </a:cubicBezTo>
                    <a:cubicBezTo>
                      <a:pt x="372" y="685"/>
                      <a:pt x="372" y="728"/>
                      <a:pt x="372" y="770"/>
                    </a:cubicBezTo>
                    <a:cubicBezTo>
                      <a:pt x="372" y="813"/>
                      <a:pt x="372" y="856"/>
                      <a:pt x="372" y="899"/>
                    </a:cubicBezTo>
                    <a:cubicBezTo>
                      <a:pt x="371" y="905"/>
                      <a:pt x="371" y="908"/>
                      <a:pt x="378" y="909"/>
                    </a:cubicBezTo>
                    <a:cubicBezTo>
                      <a:pt x="379" y="909"/>
                      <a:pt x="380" y="909"/>
                      <a:pt x="381" y="910"/>
                    </a:cubicBezTo>
                    <a:cubicBezTo>
                      <a:pt x="389" y="916"/>
                      <a:pt x="398" y="921"/>
                      <a:pt x="406" y="927"/>
                    </a:cubicBezTo>
                    <a:cubicBezTo>
                      <a:pt x="420" y="939"/>
                      <a:pt x="435" y="951"/>
                      <a:pt x="448" y="963"/>
                    </a:cubicBezTo>
                    <a:cubicBezTo>
                      <a:pt x="453" y="967"/>
                      <a:pt x="456" y="972"/>
                      <a:pt x="459" y="977"/>
                    </a:cubicBezTo>
                    <a:cubicBezTo>
                      <a:pt x="468" y="995"/>
                      <a:pt x="465" y="1003"/>
                      <a:pt x="451" y="1018"/>
                    </a:cubicBezTo>
                    <a:cubicBezTo>
                      <a:pt x="447" y="1023"/>
                      <a:pt x="441" y="1026"/>
                      <a:pt x="436" y="1030"/>
                    </a:cubicBezTo>
                    <a:cubicBezTo>
                      <a:pt x="431" y="1032"/>
                      <a:pt x="431" y="1036"/>
                      <a:pt x="434" y="1039"/>
                    </a:cubicBezTo>
                    <a:cubicBezTo>
                      <a:pt x="439" y="1045"/>
                      <a:pt x="445" y="1050"/>
                      <a:pt x="450" y="1056"/>
                    </a:cubicBezTo>
                    <a:cubicBezTo>
                      <a:pt x="454" y="1061"/>
                      <a:pt x="458" y="1066"/>
                      <a:pt x="461" y="1072"/>
                    </a:cubicBezTo>
                    <a:cubicBezTo>
                      <a:pt x="466" y="1082"/>
                      <a:pt x="462" y="1091"/>
                      <a:pt x="456" y="1100"/>
                    </a:cubicBezTo>
                    <a:cubicBezTo>
                      <a:pt x="453" y="1103"/>
                      <a:pt x="449" y="1106"/>
                      <a:pt x="445" y="1109"/>
                    </a:cubicBezTo>
                    <a:cubicBezTo>
                      <a:pt x="439" y="1114"/>
                      <a:pt x="438" y="1118"/>
                      <a:pt x="444" y="1123"/>
                    </a:cubicBezTo>
                    <a:cubicBezTo>
                      <a:pt x="447" y="1126"/>
                      <a:pt x="449" y="1128"/>
                      <a:pt x="452" y="1130"/>
                    </a:cubicBezTo>
                    <a:cubicBezTo>
                      <a:pt x="466" y="1140"/>
                      <a:pt x="468" y="1165"/>
                      <a:pt x="458" y="1178"/>
                    </a:cubicBezTo>
                    <a:cubicBezTo>
                      <a:pt x="457" y="1178"/>
                      <a:pt x="457" y="1179"/>
                      <a:pt x="456" y="1179"/>
                    </a:cubicBezTo>
                    <a:cubicBezTo>
                      <a:pt x="448" y="1184"/>
                      <a:pt x="448" y="1191"/>
                      <a:pt x="447" y="1199"/>
                    </a:cubicBezTo>
                    <a:cubicBezTo>
                      <a:pt x="446" y="1220"/>
                      <a:pt x="455" y="1237"/>
                      <a:pt x="465" y="1255"/>
                    </a:cubicBezTo>
                    <a:cubicBezTo>
                      <a:pt x="478" y="1278"/>
                      <a:pt x="496" y="1296"/>
                      <a:pt x="518" y="1310"/>
                    </a:cubicBezTo>
                    <a:cubicBezTo>
                      <a:pt x="542" y="1325"/>
                      <a:pt x="560" y="1345"/>
                      <a:pt x="579" y="1364"/>
                    </a:cubicBezTo>
                    <a:cubicBezTo>
                      <a:pt x="600" y="1385"/>
                      <a:pt x="616" y="1409"/>
                      <a:pt x="629" y="1434"/>
                    </a:cubicBezTo>
                    <a:cubicBezTo>
                      <a:pt x="642" y="1458"/>
                      <a:pt x="652" y="1484"/>
                      <a:pt x="661" y="1510"/>
                    </a:cubicBezTo>
                    <a:cubicBezTo>
                      <a:pt x="669" y="1533"/>
                      <a:pt x="674" y="1557"/>
                      <a:pt x="678" y="1581"/>
                    </a:cubicBezTo>
                    <a:cubicBezTo>
                      <a:pt x="681" y="1601"/>
                      <a:pt x="680" y="1622"/>
                      <a:pt x="679" y="1643"/>
                    </a:cubicBezTo>
                    <a:cubicBezTo>
                      <a:pt x="678" y="1669"/>
                      <a:pt x="676" y="1694"/>
                      <a:pt x="673" y="1720"/>
                    </a:cubicBezTo>
                    <a:cubicBezTo>
                      <a:pt x="670" y="1743"/>
                      <a:pt x="667" y="1766"/>
                      <a:pt x="657" y="1787"/>
                    </a:cubicBezTo>
                    <a:cubicBezTo>
                      <a:pt x="646" y="1814"/>
                      <a:pt x="633" y="1840"/>
                      <a:pt x="615" y="1865"/>
                    </a:cubicBezTo>
                    <a:cubicBezTo>
                      <a:pt x="604" y="1879"/>
                      <a:pt x="595" y="1895"/>
                      <a:pt x="581" y="1908"/>
                    </a:cubicBezTo>
                    <a:cubicBezTo>
                      <a:pt x="567" y="1921"/>
                      <a:pt x="552" y="1932"/>
                      <a:pt x="536" y="1940"/>
                    </a:cubicBezTo>
                    <a:cubicBezTo>
                      <a:pt x="513" y="1951"/>
                      <a:pt x="491" y="1961"/>
                      <a:pt x="468" y="1969"/>
                    </a:cubicBezTo>
                    <a:cubicBezTo>
                      <a:pt x="446" y="1977"/>
                      <a:pt x="423" y="1982"/>
                      <a:pt x="400" y="1987"/>
                    </a:cubicBezTo>
                    <a:cubicBezTo>
                      <a:pt x="386" y="1990"/>
                      <a:pt x="372" y="1992"/>
                      <a:pt x="358" y="1994"/>
                    </a:cubicBezTo>
                    <a:cubicBezTo>
                      <a:pt x="355" y="1994"/>
                      <a:pt x="354" y="1996"/>
                      <a:pt x="351" y="1996"/>
                    </a:cubicBezTo>
                    <a:cubicBezTo>
                      <a:pt x="331" y="1996"/>
                      <a:pt x="331" y="1996"/>
                      <a:pt x="331" y="1996"/>
                    </a:cubicBezTo>
                    <a:cubicBezTo>
                      <a:pt x="325" y="1995"/>
                      <a:pt x="318" y="1992"/>
                      <a:pt x="312" y="1991"/>
                    </a:cubicBezTo>
                    <a:cubicBezTo>
                      <a:pt x="260" y="1985"/>
                      <a:pt x="210" y="1973"/>
                      <a:pt x="164" y="1948"/>
                    </a:cubicBezTo>
                    <a:cubicBezTo>
                      <a:pt x="149" y="1940"/>
                      <a:pt x="134" y="1932"/>
                      <a:pt x="120" y="1923"/>
                    </a:cubicBezTo>
                    <a:cubicBezTo>
                      <a:pt x="102" y="1912"/>
                      <a:pt x="88" y="1896"/>
                      <a:pt x="77" y="1879"/>
                    </a:cubicBezTo>
                    <a:cubicBezTo>
                      <a:pt x="62" y="1856"/>
                      <a:pt x="46" y="1833"/>
                      <a:pt x="34" y="1808"/>
                    </a:cubicBezTo>
                    <a:cubicBezTo>
                      <a:pt x="23" y="1784"/>
                      <a:pt x="15" y="1758"/>
                      <a:pt x="11" y="1731"/>
                    </a:cubicBezTo>
                    <a:cubicBezTo>
                      <a:pt x="4" y="1686"/>
                      <a:pt x="0" y="1640"/>
                      <a:pt x="3" y="1594"/>
                    </a:cubicBezTo>
                    <a:cubicBezTo>
                      <a:pt x="5" y="1575"/>
                      <a:pt x="10" y="1557"/>
                      <a:pt x="14" y="1538"/>
                    </a:cubicBezTo>
                    <a:cubicBezTo>
                      <a:pt x="21" y="1503"/>
                      <a:pt x="34" y="1470"/>
                      <a:pt x="50" y="1439"/>
                    </a:cubicBezTo>
                    <a:cubicBezTo>
                      <a:pt x="63" y="1414"/>
                      <a:pt x="78" y="1390"/>
                      <a:pt x="99" y="1370"/>
                    </a:cubicBezTo>
                    <a:cubicBezTo>
                      <a:pt x="114" y="1355"/>
                      <a:pt x="128" y="1339"/>
                      <a:pt x="144" y="1325"/>
                    </a:cubicBezTo>
                    <a:cubicBezTo>
                      <a:pt x="153" y="1316"/>
                      <a:pt x="165" y="1310"/>
                      <a:pt x="175" y="1303"/>
                    </a:cubicBezTo>
                    <a:cubicBezTo>
                      <a:pt x="193" y="1289"/>
                      <a:pt x="208" y="1273"/>
                      <a:pt x="218" y="1253"/>
                    </a:cubicBezTo>
                    <a:cubicBezTo>
                      <a:pt x="223" y="1244"/>
                      <a:pt x="228" y="1235"/>
                      <a:pt x="232" y="1226"/>
                    </a:cubicBezTo>
                    <a:cubicBezTo>
                      <a:pt x="237" y="1214"/>
                      <a:pt x="235" y="1201"/>
                      <a:pt x="235" y="1188"/>
                    </a:cubicBezTo>
                    <a:cubicBezTo>
                      <a:pt x="235" y="1186"/>
                      <a:pt x="232" y="1184"/>
                      <a:pt x="230" y="1182"/>
                    </a:cubicBezTo>
                    <a:cubicBezTo>
                      <a:pt x="214" y="1172"/>
                      <a:pt x="215" y="1141"/>
                      <a:pt x="230" y="1130"/>
                    </a:cubicBezTo>
                    <a:cubicBezTo>
                      <a:pt x="234" y="1127"/>
                      <a:pt x="237" y="1124"/>
                      <a:pt x="241" y="1120"/>
                    </a:cubicBezTo>
                    <a:cubicBezTo>
                      <a:pt x="244" y="1116"/>
                      <a:pt x="243" y="1113"/>
                      <a:pt x="239" y="1110"/>
                    </a:cubicBezTo>
                    <a:cubicBezTo>
                      <a:pt x="234" y="1107"/>
                      <a:pt x="230" y="1103"/>
                      <a:pt x="226" y="1099"/>
                    </a:cubicBezTo>
                    <a:cubicBezTo>
                      <a:pt x="216" y="1086"/>
                      <a:pt x="218" y="1070"/>
                      <a:pt x="230" y="1057"/>
                    </a:cubicBezTo>
                    <a:cubicBezTo>
                      <a:pt x="236" y="1052"/>
                      <a:pt x="242" y="1046"/>
                      <a:pt x="248" y="1040"/>
                    </a:cubicBezTo>
                    <a:cubicBezTo>
                      <a:pt x="252" y="1036"/>
                      <a:pt x="251" y="1032"/>
                      <a:pt x="246" y="1029"/>
                    </a:cubicBezTo>
                    <a:cubicBezTo>
                      <a:pt x="239" y="1024"/>
                      <a:pt x="233" y="1019"/>
                      <a:pt x="227" y="1013"/>
                    </a:cubicBezTo>
                    <a:cubicBezTo>
                      <a:pt x="214" y="998"/>
                      <a:pt x="216" y="986"/>
                      <a:pt x="227" y="971"/>
                    </a:cubicBezTo>
                    <a:cubicBezTo>
                      <a:pt x="237" y="959"/>
                      <a:pt x="251" y="949"/>
                      <a:pt x="263" y="938"/>
                    </a:cubicBezTo>
                    <a:cubicBezTo>
                      <a:pt x="275" y="929"/>
                      <a:pt x="287" y="921"/>
                      <a:pt x="299" y="912"/>
                    </a:cubicBezTo>
                    <a:cubicBezTo>
                      <a:pt x="302" y="910"/>
                      <a:pt x="305" y="909"/>
                      <a:pt x="308" y="908"/>
                    </a:cubicBezTo>
                    <a:cubicBezTo>
                      <a:pt x="309" y="907"/>
                      <a:pt x="311" y="905"/>
                      <a:pt x="311" y="904"/>
                    </a:cubicBezTo>
                    <a:cubicBezTo>
                      <a:pt x="311" y="890"/>
                      <a:pt x="311" y="877"/>
                      <a:pt x="311" y="864"/>
                    </a:cubicBezTo>
                    <a:cubicBezTo>
                      <a:pt x="310" y="840"/>
                      <a:pt x="309" y="815"/>
                      <a:pt x="309" y="791"/>
                    </a:cubicBezTo>
                    <a:cubicBezTo>
                      <a:pt x="310" y="747"/>
                      <a:pt x="310" y="702"/>
                      <a:pt x="311" y="658"/>
                    </a:cubicBezTo>
                    <a:cubicBezTo>
                      <a:pt x="311" y="637"/>
                      <a:pt x="311" y="617"/>
                      <a:pt x="311" y="597"/>
                    </a:cubicBezTo>
                    <a:cubicBezTo>
                      <a:pt x="311" y="570"/>
                      <a:pt x="311" y="543"/>
                      <a:pt x="310" y="516"/>
                    </a:cubicBezTo>
                    <a:cubicBezTo>
                      <a:pt x="310" y="503"/>
                      <a:pt x="310" y="489"/>
                      <a:pt x="310" y="476"/>
                    </a:cubicBezTo>
                    <a:cubicBezTo>
                      <a:pt x="310" y="439"/>
                      <a:pt x="311" y="401"/>
                      <a:pt x="311" y="364"/>
                    </a:cubicBezTo>
                    <a:cubicBezTo>
                      <a:pt x="311" y="330"/>
                      <a:pt x="311" y="296"/>
                      <a:pt x="310" y="262"/>
                    </a:cubicBezTo>
                    <a:cubicBezTo>
                      <a:pt x="310" y="252"/>
                      <a:pt x="307" y="243"/>
                      <a:pt x="307" y="233"/>
                    </a:cubicBezTo>
                    <a:cubicBezTo>
                      <a:pt x="306" y="214"/>
                      <a:pt x="305" y="194"/>
                      <a:pt x="306" y="175"/>
                    </a:cubicBezTo>
                    <a:cubicBezTo>
                      <a:pt x="306" y="160"/>
                      <a:pt x="307" y="144"/>
                      <a:pt x="308" y="129"/>
                    </a:cubicBezTo>
                    <a:cubicBezTo>
                      <a:pt x="309" y="95"/>
                      <a:pt x="310" y="62"/>
                      <a:pt x="311" y="28"/>
                    </a:cubicBezTo>
                    <a:cubicBezTo>
                      <a:pt x="311" y="19"/>
                      <a:pt x="311" y="9"/>
                      <a:pt x="310" y="0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18" y="19"/>
                      <a:pt x="319" y="38"/>
                      <a:pt x="319" y="58"/>
                    </a:cubicBezTo>
                    <a:cubicBezTo>
                      <a:pt x="319" y="58"/>
                      <a:pt x="320" y="58"/>
                      <a:pt x="321" y="58"/>
                    </a:cubicBezTo>
                    <a:cubicBezTo>
                      <a:pt x="323" y="55"/>
                      <a:pt x="325" y="51"/>
                      <a:pt x="328" y="49"/>
                    </a:cubicBezTo>
                    <a:cubicBezTo>
                      <a:pt x="331" y="46"/>
                      <a:pt x="332" y="41"/>
                      <a:pt x="339" y="43"/>
                    </a:cubicBezTo>
                    <a:cubicBezTo>
                      <a:pt x="331" y="51"/>
                      <a:pt x="331" y="62"/>
                      <a:pt x="319" y="67"/>
                    </a:cubicBezTo>
                    <a:cubicBezTo>
                      <a:pt x="319" y="74"/>
                      <a:pt x="318" y="83"/>
                      <a:pt x="318" y="91"/>
                    </a:cubicBezTo>
                    <a:cubicBezTo>
                      <a:pt x="318" y="126"/>
                      <a:pt x="318" y="161"/>
                      <a:pt x="318" y="196"/>
                    </a:cubicBezTo>
                    <a:cubicBezTo>
                      <a:pt x="318" y="221"/>
                      <a:pt x="320" y="246"/>
                      <a:pt x="321" y="270"/>
                    </a:cubicBezTo>
                    <a:cubicBezTo>
                      <a:pt x="321" y="274"/>
                      <a:pt x="321" y="278"/>
                      <a:pt x="321" y="282"/>
                    </a:cubicBezTo>
                    <a:cubicBezTo>
                      <a:pt x="325" y="279"/>
                      <a:pt x="329" y="276"/>
                      <a:pt x="332" y="273"/>
                    </a:cubicBezTo>
                    <a:cubicBezTo>
                      <a:pt x="333" y="274"/>
                      <a:pt x="333" y="275"/>
                      <a:pt x="334" y="275"/>
                    </a:cubicBezTo>
                    <a:cubicBezTo>
                      <a:pt x="331" y="280"/>
                      <a:pt x="328" y="285"/>
                      <a:pt x="324" y="290"/>
                    </a:cubicBezTo>
                    <a:cubicBezTo>
                      <a:pt x="324" y="291"/>
                      <a:pt x="323" y="292"/>
                      <a:pt x="323" y="294"/>
                    </a:cubicBezTo>
                    <a:cubicBezTo>
                      <a:pt x="322" y="320"/>
                      <a:pt x="321" y="346"/>
                      <a:pt x="321" y="372"/>
                    </a:cubicBezTo>
                    <a:cubicBezTo>
                      <a:pt x="320" y="414"/>
                      <a:pt x="318" y="455"/>
                      <a:pt x="318" y="497"/>
                    </a:cubicBezTo>
                    <a:cubicBezTo>
                      <a:pt x="318" y="557"/>
                      <a:pt x="319" y="616"/>
                      <a:pt x="320" y="676"/>
                    </a:cubicBezTo>
                    <a:cubicBezTo>
                      <a:pt x="320" y="710"/>
                      <a:pt x="319" y="743"/>
                      <a:pt x="320" y="777"/>
                    </a:cubicBezTo>
                    <a:cubicBezTo>
                      <a:pt x="320" y="807"/>
                      <a:pt x="321" y="838"/>
                      <a:pt x="322" y="869"/>
                    </a:cubicBezTo>
                    <a:cubicBezTo>
                      <a:pt x="322" y="881"/>
                      <a:pt x="322" y="894"/>
                      <a:pt x="322" y="906"/>
                    </a:cubicBezTo>
                    <a:cubicBezTo>
                      <a:pt x="360" y="906"/>
                      <a:pt x="360" y="906"/>
                      <a:pt x="360" y="906"/>
                    </a:cubicBezTo>
                    <a:cubicBezTo>
                      <a:pt x="360" y="903"/>
                      <a:pt x="360" y="900"/>
                      <a:pt x="360" y="897"/>
                    </a:cubicBezTo>
                    <a:cubicBezTo>
                      <a:pt x="361" y="872"/>
                      <a:pt x="363" y="847"/>
                      <a:pt x="363" y="822"/>
                    </a:cubicBezTo>
                    <a:cubicBezTo>
                      <a:pt x="363" y="795"/>
                      <a:pt x="362" y="769"/>
                      <a:pt x="362" y="743"/>
                    </a:cubicBezTo>
                    <a:cubicBezTo>
                      <a:pt x="362" y="714"/>
                      <a:pt x="362" y="686"/>
                      <a:pt x="362" y="657"/>
                    </a:cubicBezTo>
                    <a:cubicBezTo>
                      <a:pt x="363" y="632"/>
                      <a:pt x="364" y="607"/>
                      <a:pt x="364" y="582"/>
                    </a:cubicBezTo>
                    <a:cubicBezTo>
                      <a:pt x="364" y="531"/>
                      <a:pt x="364" y="481"/>
                      <a:pt x="363" y="430"/>
                    </a:cubicBezTo>
                    <a:cubicBezTo>
                      <a:pt x="363" y="404"/>
                      <a:pt x="361" y="378"/>
                      <a:pt x="361" y="351"/>
                    </a:cubicBezTo>
                    <a:cubicBezTo>
                      <a:pt x="360" y="331"/>
                      <a:pt x="360" y="310"/>
                      <a:pt x="361" y="290"/>
                    </a:cubicBezTo>
                    <a:cubicBezTo>
                      <a:pt x="361" y="276"/>
                      <a:pt x="364" y="263"/>
                      <a:pt x="364" y="249"/>
                    </a:cubicBezTo>
                    <a:cubicBezTo>
                      <a:pt x="365" y="193"/>
                      <a:pt x="364" y="137"/>
                      <a:pt x="364" y="80"/>
                    </a:cubicBezTo>
                    <a:cubicBezTo>
                      <a:pt x="364" y="73"/>
                      <a:pt x="363" y="66"/>
                      <a:pt x="363" y="58"/>
                    </a:cubicBezTo>
                    <a:cubicBezTo>
                      <a:pt x="363" y="39"/>
                      <a:pt x="364" y="19"/>
                      <a:pt x="364" y="0"/>
                    </a:cubicBezTo>
                    <a:lnTo>
                      <a:pt x="372" y="0"/>
                    </a:lnTo>
                    <a:close/>
                    <a:moveTo>
                      <a:pt x="246" y="1190"/>
                    </a:moveTo>
                    <a:cubicBezTo>
                      <a:pt x="246" y="1191"/>
                      <a:pt x="247" y="1194"/>
                      <a:pt x="247" y="1196"/>
                    </a:cubicBezTo>
                    <a:cubicBezTo>
                      <a:pt x="248" y="1207"/>
                      <a:pt x="250" y="1217"/>
                      <a:pt x="246" y="1227"/>
                    </a:cubicBezTo>
                    <a:cubicBezTo>
                      <a:pt x="240" y="1239"/>
                      <a:pt x="234" y="1252"/>
                      <a:pt x="228" y="1264"/>
                    </a:cubicBezTo>
                    <a:cubicBezTo>
                      <a:pt x="220" y="1281"/>
                      <a:pt x="207" y="1295"/>
                      <a:pt x="193" y="1306"/>
                    </a:cubicBezTo>
                    <a:cubicBezTo>
                      <a:pt x="177" y="1320"/>
                      <a:pt x="158" y="1331"/>
                      <a:pt x="142" y="1345"/>
                    </a:cubicBezTo>
                    <a:cubicBezTo>
                      <a:pt x="126" y="1358"/>
                      <a:pt x="111" y="1373"/>
                      <a:pt x="98" y="1388"/>
                    </a:cubicBezTo>
                    <a:cubicBezTo>
                      <a:pt x="75" y="1416"/>
                      <a:pt x="58" y="1447"/>
                      <a:pt x="45" y="1481"/>
                    </a:cubicBezTo>
                    <a:cubicBezTo>
                      <a:pt x="32" y="1516"/>
                      <a:pt x="22" y="1551"/>
                      <a:pt x="18" y="1588"/>
                    </a:cubicBezTo>
                    <a:cubicBezTo>
                      <a:pt x="15" y="1615"/>
                      <a:pt x="17" y="1641"/>
                      <a:pt x="17" y="1668"/>
                    </a:cubicBezTo>
                    <a:cubicBezTo>
                      <a:pt x="17" y="1673"/>
                      <a:pt x="18" y="1679"/>
                      <a:pt x="19" y="1684"/>
                    </a:cubicBezTo>
                    <a:cubicBezTo>
                      <a:pt x="21" y="1696"/>
                      <a:pt x="22" y="1709"/>
                      <a:pt x="25" y="1721"/>
                    </a:cubicBezTo>
                    <a:cubicBezTo>
                      <a:pt x="29" y="1740"/>
                      <a:pt x="31" y="1760"/>
                      <a:pt x="38" y="1778"/>
                    </a:cubicBezTo>
                    <a:cubicBezTo>
                      <a:pt x="48" y="1808"/>
                      <a:pt x="65" y="1835"/>
                      <a:pt x="83" y="1861"/>
                    </a:cubicBezTo>
                    <a:cubicBezTo>
                      <a:pt x="97" y="1881"/>
                      <a:pt x="111" y="1900"/>
                      <a:pt x="132" y="1913"/>
                    </a:cubicBezTo>
                    <a:cubicBezTo>
                      <a:pt x="146" y="1922"/>
                      <a:pt x="162" y="1929"/>
                      <a:pt x="178" y="1938"/>
                    </a:cubicBezTo>
                    <a:cubicBezTo>
                      <a:pt x="209" y="1955"/>
                      <a:pt x="243" y="1962"/>
                      <a:pt x="277" y="1969"/>
                    </a:cubicBezTo>
                    <a:cubicBezTo>
                      <a:pt x="298" y="1974"/>
                      <a:pt x="320" y="1974"/>
                      <a:pt x="340" y="1982"/>
                    </a:cubicBezTo>
                    <a:cubicBezTo>
                      <a:pt x="341" y="1982"/>
                      <a:pt x="342" y="1982"/>
                      <a:pt x="342" y="1982"/>
                    </a:cubicBezTo>
                    <a:cubicBezTo>
                      <a:pt x="359" y="1978"/>
                      <a:pt x="377" y="1975"/>
                      <a:pt x="394" y="1971"/>
                    </a:cubicBezTo>
                    <a:cubicBezTo>
                      <a:pt x="417" y="1966"/>
                      <a:pt x="441" y="1962"/>
                      <a:pt x="463" y="1954"/>
                    </a:cubicBezTo>
                    <a:cubicBezTo>
                      <a:pt x="486" y="1947"/>
                      <a:pt x="507" y="1937"/>
                      <a:pt x="528" y="1927"/>
                    </a:cubicBezTo>
                    <a:cubicBezTo>
                      <a:pt x="540" y="1921"/>
                      <a:pt x="551" y="1913"/>
                      <a:pt x="562" y="1904"/>
                    </a:cubicBezTo>
                    <a:cubicBezTo>
                      <a:pt x="577" y="1892"/>
                      <a:pt x="588" y="1877"/>
                      <a:pt x="599" y="1861"/>
                    </a:cubicBezTo>
                    <a:cubicBezTo>
                      <a:pt x="617" y="1836"/>
                      <a:pt x="632" y="1810"/>
                      <a:pt x="643" y="1783"/>
                    </a:cubicBezTo>
                    <a:cubicBezTo>
                      <a:pt x="655" y="1755"/>
                      <a:pt x="657" y="1726"/>
                      <a:pt x="661" y="1697"/>
                    </a:cubicBezTo>
                    <a:cubicBezTo>
                      <a:pt x="664" y="1682"/>
                      <a:pt x="664" y="1668"/>
                      <a:pt x="666" y="1653"/>
                    </a:cubicBezTo>
                    <a:cubicBezTo>
                      <a:pt x="668" y="1628"/>
                      <a:pt x="668" y="1602"/>
                      <a:pt x="664" y="1578"/>
                    </a:cubicBezTo>
                    <a:cubicBezTo>
                      <a:pt x="657" y="1543"/>
                      <a:pt x="648" y="1509"/>
                      <a:pt x="635" y="1475"/>
                    </a:cubicBezTo>
                    <a:cubicBezTo>
                      <a:pt x="621" y="1440"/>
                      <a:pt x="603" y="1408"/>
                      <a:pt x="578" y="1381"/>
                    </a:cubicBezTo>
                    <a:cubicBezTo>
                      <a:pt x="556" y="1357"/>
                      <a:pt x="533" y="1336"/>
                      <a:pt x="505" y="1319"/>
                    </a:cubicBezTo>
                    <a:cubicBezTo>
                      <a:pt x="497" y="1314"/>
                      <a:pt x="490" y="1307"/>
                      <a:pt x="483" y="1301"/>
                    </a:cubicBezTo>
                    <a:cubicBezTo>
                      <a:pt x="466" y="1285"/>
                      <a:pt x="454" y="1266"/>
                      <a:pt x="444" y="1245"/>
                    </a:cubicBezTo>
                    <a:cubicBezTo>
                      <a:pt x="437" y="1232"/>
                      <a:pt x="433" y="1219"/>
                      <a:pt x="435" y="1204"/>
                    </a:cubicBezTo>
                    <a:cubicBezTo>
                      <a:pt x="435" y="1199"/>
                      <a:pt x="436" y="1194"/>
                      <a:pt x="436" y="1189"/>
                    </a:cubicBezTo>
                    <a:cubicBezTo>
                      <a:pt x="417" y="1187"/>
                      <a:pt x="398" y="1184"/>
                      <a:pt x="379" y="1182"/>
                    </a:cubicBezTo>
                    <a:cubicBezTo>
                      <a:pt x="385" y="1201"/>
                      <a:pt x="391" y="1221"/>
                      <a:pt x="397" y="1240"/>
                    </a:cubicBezTo>
                    <a:cubicBezTo>
                      <a:pt x="406" y="1267"/>
                      <a:pt x="416" y="1293"/>
                      <a:pt x="423" y="1321"/>
                    </a:cubicBezTo>
                    <a:cubicBezTo>
                      <a:pt x="434" y="1360"/>
                      <a:pt x="442" y="1399"/>
                      <a:pt x="453" y="1438"/>
                    </a:cubicBezTo>
                    <a:cubicBezTo>
                      <a:pt x="460" y="1463"/>
                      <a:pt x="469" y="1488"/>
                      <a:pt x="477" y="1513"/>
                    </a:cubicBezTo>
                    <a:cubicBezTo>
                      <a:pt x="484" y="1532"/>
                      <a:pt x="491" y="1550"/>
                      <a:pt x="502" y="1567"/>
                    </a:cubicBezTo>
                    <a:cubicBezTo>
                      <a:pt x="509" y="1577"/>
                      <a:pt x="513" y="1590"/>
                      <a:pt x="517" y="1602"/>
                    </a:cubicBezTo>
                    <a:cubicBezTo>
                      <a:pt x="520" y="1608"/>
                      <a:pt x="515" y="1616"/>
                      <a:pt x="509" y="1617"/>
                    </a:cubicBezTo>
                    <a:cubicBezTo>
                      <a:pt x="501" y="1618"/>
                      <a:pt x="494" y="1613"/>
                      <a:pt x="495" y="1604"/>
                    </a:cubicBezTo>
                    <a:cubicBezTo>
                      <a:pt x="496" y="1595"/>
                      <a:pt x="492" y="1589"/>
                      <a:pt x="485" y="1584"/>
                    </a:cubicBezTo>
                    <a:cubicBezTo>
                      <a:pt x="481" y="1580"/>
                      <a:pt x="476" y="1576"/>
                      <a:pt x="472" y="1573"/>
                    </a:cubicBezTo>
                    <a:cubicBezTo>
                      <a:pt x="458" y="1563"/>
                      <a:pt x="443" y="1565"/>
                      <a:pt x="436" y="1581"/>
                    </a:cubicBezTo>
                    <a:cubicBezTo>
                      <a:pt x="435" y="1586"/>
                      <a:pt x="432" y="1590"/>
                      <a:pt x="430" y="1594"/>
                    </a:cubicBezTo>
                    <a:cubicBezTo>
                      <a:pt x="422" y="1607"/>
                      <a:pt x="412" y="1611"/>
                      <a:pt x="398" y="1603"/>
                    </a:cubicBezTo>
                    <a:cubicBezTo>
                      <a:pt x="391" y="1599"/>
                      <a:pt x="383" y="1594"/>
                      <a:pt x="376" y="1589"/>
                    </a:cubicBezTo>
                    <a:cubicBezTo>
                      <a:pt x="371" y="1586"/>
                      <a:pt x="368" y="1585"/>
                      <a:pt x="364" y="1589"/>
                    </a:cubicBezTo>
                    <a:cubicBezTo>
                      <a:pt x="362" y="1592"/>
                      <a:pt x="358" y="1594"/>
                      <a:pt x="354" y="1596"/>
                    </a:cubicBezTo>
                    <a:cubicBezTo>
                      <a:pt x="349" y="1600"/>
                      <a:pt x="343" y="1600"/>
                      <a:pt x="337" y="1597"/>
                    </a:cubicBezTo>
                    <a:cubicBezTo>
                      <a:pt x="332" y="1593"/>
                      <a:pt x="327" y="1590"/>
                      <a:pt x="322" y="1588"/>
                    </a:cubicBezTo>
                    <a:cubicBezTo>
                      <a:pt x="318" y="1586"/>
                      <a:pt x="315" y="1585"/>
                      <a:pt x="312" y="1589"/>
                    </a:cubicBezTo>
                    <a:cubicBezTo>
                      <a:pt x="305" y="1596"/>
                      <a:pt x="298" y="1603"/>
                      <a:pt x="291" y="1610"/>
                    </a:cubicBezTo>
                    <a:cubicBezTo>
                      <a:pt x="279" y="1623"/>
                      <a:pt x="267" y="1624"/>
                      <a:pt x="254" y="1611"/>
                    </a:cubicBezTo>
                    <a:cubicBezTo>
                      <a:pt x="247" y="1603"/>
                      <a:pt x="240" y="1595"/>
                      <a:pt x="232" y="1587"/>
                    </a:cubicBezTo>
                    <a:cubicBezTo>
                      <a:pt x="230" y="1585"/>
                      <a:pt x="228" y="1583"/>
                      <a:pt x="225" y="1583"/>
                    </a:cubicBezTo>
                    <a:cubicBezTo>
                      <a:pt x="218" y="1581"/>
                      <a:pt x="199" y="1592"/>
                      <a:pt x="196" y="1598"/>
                    </a:cubicBezTo>
                    <a:cubicBezTo>
                      <a:pt x="195" y="1599"/>
                      <a:pt x="195" y="1599"/>
                      <a:pt x="195" y="1600"/>
                    </a:cubicBezTo>
                    <a:cubicBezTo>
                      <a:pt x="195" y="1610"/>
                      <a:pt x="188" y="1615"/>
                      <a:pt x="181" y="1618"/>
                    </a:cubicBezTo>
                    <a:cubicBezTo>
                      <a:pt x="178" y="1620"/>
                      <a:pt x="172" y="1619"/>
                      <a:pt x="170" y="1617"/>
                    </a:cubicBezTo>
                    <a:cubicBezTo>
                      <a:pt x="168" y="1616"/>
                      <a:pt x="167" y="1610"/>
                      <a:pt x="168" y="1607"/>
                    </a:cubicBezTo>
                    <a:cubicBezTo>
                      <a:pt x="169" y="1603"/>
                      <a:pt x="170" y="1599"/>
                      <a:pt x="173" y="1596"/>
                    </a:cubicBezTo>
                    <a:cubicBezTo>
                      <a:pt x="175" y="1593"/>
                      <a:pt x="178" y="1591"/>
                      <a:pt x="181" y="1589"/>
                    </a:cubicBezTo>
                    <a:cubicBezTo>
                      <a:pt x="183" y="1587"/>
                      <a:pt x="186" y="1586"/>
                      <a:pt x="186" y="1584"/>
                    </a:cubicBezTo>
                    <a:cubicBezTo>
                      <a:pt x="201" y="1543"/>
                      <a:pt x="217" y="1502"/>
                      <a:pt x="231" y="1461"/>
                    </a:cubicBezTo>
                    <a:cubicBezTo>
                      <a:pt x="244" y="1421"/>
                      <a:pt x="257" y="1382"/>
                      <a:pt x="269" y="1342"/>
                    </a:cubicBezTo>
                    <a:cubicBezTo>
                      <a:pt x="279" y="1306"/>
                      <a:pt x="287" y="1269"/>
                      <a:pt x="296" y="1233"/>
                    </a:cubicBezTo>
                    <a:cubicBezTo>
                      <a:pt x="301" y="1216"/>
                      <a:pt x="307" y="1199"/>
                      <a:pt x="312" y="1180"/>
                    </a:cubicBezTo>
                    <a:cubicBezTo>
                      <a:pt x="290" y="1183"/>
                      <a:pt x="269" y="1186"/>
                      <a:pt x="246" y="1190"/>
                    </a:cubicBezTo>
                    <a:moveTo>
                      <a:pt x="192" y="1588"/>
                    </a:moveTo>
                    <a:cubicBezTo>
                      <a:pt x="192" y="1588"/>
                      <a:pt x="192" y="1588"/>
                      <a:pt x="193" y="1589"/>
                    </a:cubicBezTo>
                    <a:cubicBezTo>
                      <a:pt x="197" y="1586"/>
                      <a:pt x="200" y="1583"/>
                      <a:pt x="205" y="1580"/>
                    </a:cubicBezTo>
                    <a:cubicBezTo>
                      <a:pt x="215" y="1574"/>
                      <a:pt x="227" y="1571"/>
                      <a:pt x="239" y="1581"/>
                    </a:cubicBezTo>
                    <a:cubicBezTo>
                      <a:pt x="247" y="1588"/>
                      <a:pt x="255" y="1595"/>
                      <a:pt x="263" y="1603"/>
                    </a:cubicBezTo>
                    <a:cubicBezTo>
                      <a:pt x="270" y="1609"/>
                      <a:pt x="274" y="1609"/>
                      <a:pt x="280" y="1602"/>
                    </a:cubicBezTo>
                    <a:cubicBezTo>
                      <a:pt x="285" y="1597"/>
                      <a:pt x="290" y="1591"/>
                      <a:pt x="295" y="1586"/>
                    </a:cubicBezTo>
                    <a:cubicBezTo>
                      <a:pt x="306" y="1575"/>
                      <a:pt x="317" y="1574"/>
                      <a:pt x="330" y="1580"/>
                    </a:cubicBezTo>
                    <a:cubicBezTo>
                      <a:pt x="332" y="1581"/>
                      <a:pt x="335" y="1582"/>
                      <a:pt x="337" y="1584"/>
                    </a:cubicBezTo>
                    <a:cubicBezTo>
                      <a:pt x="344" y="1590"/>
                      <a:pt x="351" y="1589"/>
                      <a:pt x="358" y="1583"/>
                    </a:cubicBezTo>
                    <a:cubicBezTo>
                      <a:pt x="358" y="1582"/>
                      <a:pt x="359" y="1582"/>
                      <a:pt x="359" y="1582"/>
                    </a:cubicBezTo>
                    <a:cubicBezTo>
                      <a:pt x="367" y="1577"/>
                      <a:pt x="371" y="1577"/>
                      <a:pt x="379" y="1581"/>
                    </a:cubicBezTo>
                    <a:cubicBezTo>
                      <a:pt x="387" y="1586"/>
                      <a:pt x="394" y="1591"/>
                      <a:pt x="402" y="1595"/>
                    </a:cubicBezTo>
                    <a:cubicBezTo>
                      <a:pt x="410" y="1599"/>
                      <a:pt x="415" y="1597"/>
                      <a:pt x="420" y="1590"/>
                    </a:cubicBezTo>
                    <a:cubicBezTo>
                      <a:pt x="423" y="1585"/>
                      <a:pt x="427" y="1579"/>
                      <a:pt x="430" y="1573"/>
                    </a:cubicBezTo>
                    <a:cubicBezTo>
                      <a:pt x="434" y="1567"/>
                      <a:pt x="439" y="1563"/>
                      <a:pt x="446" y="1561"/>
                    </a:cubicBezTo>
                    <a:cubicBezTo>
                      <a:pt x="457" y="1558"/>
                      <a:pt x="467" y="1560"/>
                      <a:pt x="476" y="1567"/>
                    </a:cubicBezTo>
                    <a:cubicBezTo>
                      <a:pt x="483" y="1572"/>
                      <a:pt x="489" y="1577"/>
                      <a:pt x="496" y="1582"/>
                    </a:cubicBezTo>
                    <a:cubicBezTo>
                      <a:pt x="495" y="1579"/>
                      <a:pt x="494" y="1577"/>
                      <a:pt x="493" y="1574"/>
                    </a:cubicBezTo>
                    <a:cubicBezTo>
                      <a:pt x="483" y="1558"/>
                      <a:pt x="474" y="1542"/>
                      <a:pt x="469" y="1524"/>
                    </a:cubicBezTo>
                    <a:cubicBezTo>
                      <a:pt x="460" y="1496"/>
                      <a:pt x="449" y="1467"/>
                      <a:pt x="441" y="1439"/>
                    </a:cubicBezTo>
                    <a:cubicBezTo>
                      <a:pt x="435" y="1417"/>
                      <a:pt x="432" y="1395"/>
                      <a:pt x="426" y="1374"/>
                    </a:cubicBezTo>
                    <a:cubicBezTo>
                      <a:pt x="416" y="1337"/>
                      <a:pt x="404" y="1300"/>
                      <a:pt x="393" y="1262"/>
                    </a:cubicBezTo>
                    <a:cubicBezTo>
                      <a:pt x="386" y="1237"/>
                      <a:pt x="379" y="1211"/>
                      <a:pt x="372" y="1186"/>
                    </a:cubicBezTo>
                    <a:cubicBezTo>
                      <a:pt x="372" y="1184"/>
                      <a:pt x="370" y="1182"/>
                      <a:pt x="368" y="1182"/>
                    </a:cubicBezTo>
                    <a:cubicBezTo>
                      <a:pt x="355" y="1180"/>
                      <a:pt x="341" y="1180"/>
                      <a:pt x="327" y="1179"/>
                    </a:cubicBezTo>
                    <a:cubicBezTo>
                      <a:pt x="323" y="1179"/>
                      <a:pt x="321" y="1180"/>
                      <a:pt x="320" y="1184"/>
                    </a:cubicBezTo>
                    <a:cubicBezTo>
                      <a:pt x="312" y="1215"/>
                      <a:pt x="304" y="1246"/>
                      <a:pt x="296" y="1277"/>
                    </a:cubicBezTo>
                    <a:cubicBezTo>
                      <a:pt x="288" y="1310"/>
                      <a:pt x="281" y="1343"/>
                      <a:pt x="272" y="1376"/>
                    </a:cubicBezTo>
                    <a:cubicBezTo>
                      <a:pt x="255" y="1439"/>
                      <a:pt x="227" y="1498"/>
                      <a:pt x="204" y="1559"/>
                    </a:cubicBezTo>
                    <a:cubicBezTo>
                      <a:pt x="200" y="1569"/>
                      <a:pt x="196" y="1578"/>
                      <a:pt x="192" y="1588"/>
                    </a:cubicBezTo>
                    <a:moveTo>
                      <a:pt x="442" y="973"/>
                    </a:moveTo>
                    <a:cubicBezTo>
                      <a:pt x="426" y="959"/>
                      <a:pt x="414" y="943"/>
                      <a:pt x="395" y="933"/>
                    </a:cubicBezTo>
                    <a:cubicBezTo>
                      <a:pt x="388" y="929"/>
                      <a:pt x="382" y="923"/>
                      <a:pt x="375" y="919"/>
                    </a:cubicBezTo>
                    <a:cubicBezTo>
                      <a:pt x="372" y="917"/>
                      <a:pt x="368" y="917"/>
                      <a:pt x="365" y="917"/>
                    </a:cubicBezTo>
                    <a:cubicBezTo>
                      <a:pt x="349" y="917"/>
                      <a:pt x="333" y="917"/>
                      <a:pt x="318" y="917"/>
                    </a:cubicBezTo>
                    <a:cubicBezTo>
                      <a:pt x="314" y="917"/>
                      <a:pt x="311" y="917"/>
                      <a:pt x="308" y="918"/>
                    </a:cubicBezTo>
                    <a:cubicBezTo>
                      <a:pt x="296" y="926"/>
                      <a:pt x="283" y="934"/>
                      <a:pt x="272" y="943"/>
                    </a:cubicBezTo>
                    <a:cubicBezTo>
                      <a:pt x="261" y="952"/>
                      <a:pt x="251" y="963"/>
                      <a:pt x="241" y="972"/>
                    </a:cubicBezTo>
                    <a:cubicBezTo>
                      <a:pt x="260" y="968"/>
                      <a:pt x="278" y="963"/>
                      <a:pt x="297" y="959"/>
                    </a:cubicBezTo>
                    <a:cubicBezTo>
                      <a:pt x="319" y="954"/>
                      <a:pt x="341" y="955"/>
                      <a:pt x="364" y="955"/>
                    </a:cubicBezTo>
                    <a:cubicBezTo>
                      <a:pt x="369" y="955"/>
                      <a:pt x="374" y="957"/>
                      <a:pt x="379" y="958"/>
                    </a:cubicBezTo>
                    <a:cubicBezTo>
                      <a:pt x="379" y="959"/>
                      <a:pt x="379" y="960"/>
                      <a:pt x="379" y="960"/>
                    </a:cubicBezTo>
                    <a:cubicBezTo>
                      <a:pt x="377" y="961"/>
                      <a:pt x="375" y="961"/>
                      <a:pt x="373" y="961"/>
                    </a:cubicBezTo>
                    <a:cubicBezTo>
                      <a:pt x="352" y="962"/>
                      <a:pt x="332" y="962"/>
                      <a:pt x="311" y="963"/>
                    </a:cubicBezTo>
                    <a:cubicBezTo>
                      <a:pt x="301" y="963"/>
                      <a:pt x="290" y="964"/>
                      <a:pt x="281" y="966"/>
                    </a:cubicBezTo>
                    <a:cubicBezTo>
                      <a:pt x="267" y="971"/>
                      <a:pt x="254" y="977"/>
                      <a:pt x="241" y="983"/>
                    </a:cubicBezTo>
                    <a:cubicBezTo>
                      <a:pt x="232" y="987"/>
                      <a:pt x="230" y="994"/>
                      <a:pt x="237" y="1002"/>
                    </a:cubicBezTo>
                    <a:cubicBezTo>
                      <a:pt x="242" y="1008"/>
                      <a:pt x="249" y="1013"/>
                      <a:pt x="255" y="1018"/>
                    </a:cubicBezTo>
                    <a:cubicBezTo>
                      <a:pt x="262" y="1023"/>
                      <a:pt x="268" y="1028"/>
                      <a:pt x="267" y="1038"/>
                    </a:cubicBezTo>
                    <a:cubicBezTo>
                      <a:pt x="279" y="1032"/>
                      <a:pt x="291" y="1028"/>
                      <a:pt x="304" y="1029"/>
                    </a:cubicBezTo>
                    <a:cubicBezTo>
                      <a:pt x="311" y="1029"/>
                      <a:pt x="317" y="1028"/>
                      <a:pt x="323" y="1027"/>
                    </a:cubicBezTo>
                    <a:cubicBezTo>
                      <a:pt x="331" y="1027"/>
                      <a:pt x="340" y="1026"/>
                      <a:pt x="348" y="1026"/>
                    </a:cubicBezTo>
                    <a:cubicBezTo>
                      <a:pt x="348" y="1027"/>
                      <a:pt x="348" y="1028"/>
                      <a:pt x="348" y="1029"/>
                    </a:cubicBezTo>
                    <a:cubicBezTo>
                      <a:pt x="341" y="1030"/>
                      <a:pt x="334" y="1030"/>
                      <a:pt x="327" y="1032"/>
                    </a:cubicBezTo>
                    <a:cubicBezTo>
                      <a:pt x="315" y="1034"/>
                      <a:pt x="303" y="1035"/>
                      <a:pt x="291" y="1039"/>
                    </a:cubicBezTo>
                    <a:cubicBezTo>
                      <a:pt x="271" y="1046"/>
                      <a:pt x="253" y="1057"/>
                      <a:pt x="237" y="1072"/>
                    </a:cubicBezTo>
                    <a:cubicBezTo>
                      <a:pt x="232" y="1076"/>
                      <a:pt x="230" y="1081"/>
                      <a:pt x="234" y="1086"/>
                    </a:cubicBezTo>
                    <a:cubicBezTo>
                      <a:pt x="238" y="1091"/>
                      <a:pt x="244" y="1095"/>
                      <a:pt x="248" y="1099"/>
                    </a:cubicBezTo>
                    <a:cubicBezTo>
                      <a:pt x="252" y="1103"/>
                      <a:pt x="256" y="1107"/>
                      <a:pt x="259" y="1111"/>
                    </a:cubicBezTo>
                    <a:cubicBezTo>
                      <a:pt x="261" y="1112"/>
                      <a:pt x="262" y="1114"/>
                      <a:pt x="264" y="1113"/>
                    </a:cubicBezTo>
                    <a:cubicBezTo>
                      <a:pt x="272" y="1113"/>
                      <a:pt x="281" y="1113"/>
                      <a:pt x="290" y="1111"/>
                    </a:cubicBezTo>
                    <a:cubicBezTo>
                      <a:pt x="306" y="1108"/>
                      <a:pt x="323" y="1107"/>
                      <a:pt x="339" y="1107"/>
                    </a:cubicBezTo>
                    <a:cubicBezTo>
                      <a:pt x="344" y="1107"/>
                      <a:pt x="349" y="1109"/>
                      <a:pt x="354" y="1109"/>
                    </a:cubicBezTo>
                    <a:cubicBezTo>
                      <a:pt x="354" y="1110"/>
                      <a:pt x="354" y="1110"/>
                      <a:pt x="354" y="1111"/>
                    </a:cubicBezTo>
                    <a:cubicBezTo>
                      <a:pt x="334" y="1113"/>
                      <a:pt x="314" y="1114"/>
                      <a:pt x="294" y="1116"/>
                    </a:cubicBezTo>
                    <a:cubicBezTo>
                      <a:pt x="282" y="1117"/>
                      <a:pt x="270" y="1117"/>
                      <a:pt x="259" y="1125"/>
                    </a:cubicBezTo>
                    <a:cubicBezTo>
                      <a:pt x="255" y="1129"/>
                      <a:pt x="252" y="1133"/>
                      <a:pt x="248" y="1136"/>
                    </a:cubicBezTo>
                    <a:cubicBezTo>
                      <a:pt x="234" y="1145"/>
                      <a:pt x="230" y="1159"/>
                      <a:pt x="237" y="1174"/>
                    </a:cubicBezTo>
                    <a:cubicBezTo>
                      <a:pt x="237" y="1175"/>
                      <a:pt x="240" y="1176"/>
                      <a:pt x="241" y="1176"/>
                    </a:cubicBezTo>
                    <a:cubicBezTo>
                      <a:pt x="250" y="1176"/>
                      <a:pt x="258" y="1176"/>
                      <a:pt x="267" y="1175"/>
                    </a:cubicBezTo>
                    <a:cubicBezTo>
                      <a:pt x="277" y="1173"/>
                      <a:pt x="287" y="1171"/>
                      <a:pt x="297" y="1170"/>
                    </a:cubicBezTo>
                    <a:cubicBezTo>
                      <a:pt x="321" y="1169"/>
                      <a:pt x="346" y="1169"/>
                      <a:pt x="371" y="1169"/>
                    </a:cubicBezTo>
                    <a:cubicBezTo>
                      <a:pt x="373" y="1169"/>
                      <a:pt x="375" y="1169"/>
                      <a:pt x="376" y="1169"/>
                    </a:cubicBezTo>
                    <a:cubicBezTo>
                      <a:pt x="387" y="1171"/>
                      <a:pt x="398" y="1173"/>
                      <a:pt x="410" y="1174"/>
                    </a:cubicBezTo>
                    <a:cubicBezTo>
                      <a:pt x="418" y="1175"/>
                      <a:pt x="427" y="1175"/>
                      <a:pt x="436" y="1176"/>
                    </a:cubicBezTo>
                    <a:cubicBezTo>
                      <a:pt x="444" y="1177"/>
                      <a:pt x="445" y="1177"/>
                      <a:pt x="447" y="1169"/>
                    </a:cubicBezTo>
                    <a:cubicBezTo>
                      <a:pt x="451" y="1152"/>
                      <a:pt x="448" y="1145"/>
                      <a:pt x="434" y="1135"/>
                    </a:cubicBezTo>
                    <a:cubicBezTo>
                      <a:pt x="432" y="1134"/>
                      <a:pt x="430" y="1133"/>
                      <a:pt x="429" y="1132"/>
                    </a:cubicBezTo>
                    <a:cubicBezTo>
                      <a:pt x="423" y="1123"/>
                      <a:pt x="413" y="1120"/>
                      <a:pt x="403" y="1117"/>
                    </a:cubicBezTo>
                    <a:cubicBezTo>
                      <a:pt x="398" y="1116"/>
                      <a:pt x="394" y="1114"/>
                      <a:pt x="389" y="1113"/>
                    </a:cubicBezTo>
                    <a:cubicBezTo>
                      <a:pt x="389" y="1112"/>
                      <a:pt x="389" y="1111"/>
                      <a:pt x="389" y="1111"/>
                    </a:cubicBezTo>
                    <a:cubicBezTo>
                      <a:pt x="398" y="1111"/>
                      <a:pt x="407" y="1112"/>
                      <a:pt x="416" y="1113"/>
                    </a:cubicBezTo>
                    <a:cubicBezTo>
                      <a:pt x="419" y="1114"/>
                      <a:pt x="421" y="1114"/>
                      <a:pt x="423" y="1110"/>
                    </a:cubicBezTo>
                    <a:cubicBezTo>
                      <a:pt x="426" y="1106"/>
                      <a:pt x="430" y="1103"/>
                      <a:pt x="433" y="1100"/>
                    </a:cubicBezTo>
                    <a:cubicBezTo>
                      <a:pt x="437" y="1097"/>
                      <a:pt x="441" y="1095"/>
                      <a:pt x="444" y="1092"/>
                    </a:cubicBezTo>
                    <a:cubicBezTo>
                      <a:pt x="453" y="1084"/>
                      <a:pt x="452" y="1078"/>
                      <a:pt x="443" y="1069"/>
                    </a:cubicBezTo>
                    <a:cubicBezTo>
                      <a:pt x="423" y="1053"/>
                      <a:pt x="402" y="1041"/>
                      <a:pt x="377" y="1035"/>
                    </a:cubicBezTo>
                    <a:cubicBezTo>
                      <a:pt x="374" y="1034"/>
                      <a:pt x="370" y="1033"/>
                      <a:pt x="366" y="1032"/>
                    </a:cubicBezTo>
                    <a:cubicBezTo>
                      <a:pt x="366" y="1031"/>
                      <a:pt x="366" y="1030"/>
                      <a:pt x="366" y="1030"/>
                    </a:cubicBezTo>
                    <a:cubicBezTo>
                      <a:pt x="383" y="1027"/>
                      <a:pt x="400" y="1028"/>
                      <a:pt x="416" y="1038"/>
                    </a:cubicBezTo>
                    <a:cubicBezTo>
                      <a:pt x="415" y="1029"/>
                      <a:pt x="420" y="1023"/>
                      <a:pt x="427" y="1018"/>
                    </a:cubicBezTo>
                    <a:cubicBezTo>
                      <a:pt x="434" y="1013"/>
                      <a:pt x="440" y="1008"/>
                      <a:pt x="446" y="1001"/>
                    </a:cubicBezTo>
                    <a:cubicBezTo>
                      <a:pt x="452" y="995"/>
                      <a:pt x="450" y="987"/>
                      <a:pt x="442" y="983"/>
                    </a:cubicBezTo>
                    <a:cubicBezTo>
                      <a:pt x="430" y="978"/>
                      <a:pt x="417" y="973"/>
                      <a:pt x="405" y="967"/>
                    </a:cubicBezTo>
                    <a:cubicBezTo>
                      <a:pt x="403" y="966"/>
                      <a:pt x="400" y="965"/>
                      <a:pt x="397" y="964"/>
                    </a:cubicBezTo>
                    <a:cubicBezTo>
                      <a:pt x="398" y="963"/>
                      <a:pt x="398" y="962"/>
                      <a:pt x="398" y="961"/>
                    </a:cubicBezTo>
                    <a:cubicBezTo>
                      <a:pt x="413" y="965"/>
                      <a:pt x="427" y="969"/>
                      <a:pt x="442" y="97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94"/>
              <p:cNvSpPr/>
              <p:nvPr/>
            </p:nvSpPr>
            <p:spPr bwMode="auto">
              <a:xfrm>
                <a:off x="4297363" y="101600"/>
                <a:ext cx="38100" cy="46038"/>
              </a:xfrm>
              <a:custGeom>
                <a:avLst/>
                <a:gdLst>
                  <a:gd name="T0" fmla="*/ 14 w 14"/>
                  <a:gd name="T1" fmla="*/ 3 h 17"/>
                  <a:gd name="T2" fmla="*/ 8 w 14"/>
                  <a:gd name="T3" fmla="*/ 14 h 17"/>
                  <a:gd name="T4" fmla="*/ 4 w 14"/>
                  <a:gd name="T5" fmla="*/ 16 h 17"/>
                  <a:gd name="T6" fmla="*/ 0 w 14"/>
                  <a:gd name="T7" fmla="*/ 11 h 17"/>
                  <a:gd name="T8" fmla="*/ 8 w 14"/>
                  <a:gd name="T9" fmla="*/ 0 h 17"/>
                  <a:gd name="T10" fmla="*/ 14 w 14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3"/>
                    </a:moveTo>
                    <a:cubicBezTo>
                      <a:pt x="12" y="8"/>
                      <a:pt x="10" y="11"/>
                      <a:pt x="8" y="14"/>
                    </a:cubicBezTo>
                    <a:cubicBezTo>
                      <a:pt x="7" y="16"/>
                      <a:pt x="5" y="17"/>
                      <a:pt x="4" y="16"/>
                    </a:cubicBezTo>
                    <a:cubicBezTo>
                      <a:pt x="2" y="15"/>
                      <a:pt x="0" y="12"/>
                      <a:pt x="0" y="11"/>
                    </a:cubicBezTo>
                    <a:cubicBezTo>
                      <a:pt x="3" y="7"/>
                      <a:pt x="5" y="4"/>
                      <a:pt x="8" y="0"/>
                    </a:cubicBezTo>
                    <a:cubicBezTo>
                      <a:pt x="9" y="0"/>
                      <a:pt x="12" y="2"/>
                      <a:pt x="14" y="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95"/>
              <p:cNvSpPr/>
              <p:nvPr/>
            </p:nvSpPr>
            <p:spPr bwMode="auto">
              <a:xfrm>
                <a:off x="4300538" y="1431925"/>
                <a:ext cx="41275" cy="42863"/>
              </a:xfrm>
              <a:custGeom>
                <a:avLst/>
                <a:gdLst>
                  <a:gd name="T0" fmla="*/ 15 w 15"/>
                  <a:gd name="T1" fmla="*/ 0 h 16"/>
                  <a:gd name="T2" fmla="*/ 4 w 15"/>
                  <a:gd name="T3" fmla="*/ 16 h 16"/>
                  <a:gd name="T4" fmla="*/ 15 w 1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6">
                    <a:moveTo>
                      <a:pt x="15" y="0"/>
                    </a:moveTo>
                    <a:cubicBezTo>
                      <a:pt x="15" y="7"/>
                      <a:pt x="11" y="14"/>
                      <a:pt x="4" y="16"/>
                    </a:cubicBezTo>
                    <a:cubicBezTo>
                      <a:pt x="0" y="11"/>
                      <a:pt x="6" y="1"/>
                      <a:pt x="15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96"/>
              <p:cNvSpPr/>
              <p:nvPr/>
            </p:nvSpPr>
            <p:spPr bwMode="auto">
              <a:xfrm>
                <a:off x="4305301" y="3175"/>
                <a:ext cx="30163" cy="42863"/>
              </a:xfrm>
              <a:custGeom>
                <a:avLst/>
                <a:gdLst>
                  <a:gd name="T0" fmla="*/ 11 w 11"/>
                  <a:gd name="T1" fmla="*/ 2 h 16"/>
                  <a:gd name="T2" fmla="*/ 6 w 11"/>
                  <a:gd name="T3" fmla="*/ 13 h 16"/>
                  <a:gd name="T4" fmla="*/ 2 w 11"/>
                  <a:gd name="T5" fmla="*/ 16 h 16"/>
                  <a:gd name="T6" fmla="*/ 1 w 11"/>
                  <a:gd name="T7" fmla="*/ 11 h 16"/>
                  <a:gd name="T8" fmla="*/ 8 w 11"/>
                  <a:gd name="T9" fmla="*/ 0 h 16"/>
                  <a:gd name="T10" fmla="*/ 11 w 11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6">
                    <a:moveTo>
                      <a:pt x="11" y="2"/>
                    </a:moveTo>
                    <a:cubicBezTo>
                      <a:pt x="9" y="6"/>
                      <a:pt x="8" y="10"/>
                      <a:pt x="6" y="13"/>
                    </a:cubicBezTo>
                    <a:cubicBezTo>
                      <a:pt x="5" y="15"/>
                      <a:pt x="3" y="15"/>
                      <a:pt x="2" y="16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3" y="7"/>
                      <a:pt x="5" y="4"/>
                      <a:pt x="8" y="0"/>
                    </a:cubicBezTo>
                    <a:cubicBezTo>
                      <a:pt x="9" y="1"/>
                      <a:pt x="10" y="2"/>
                      <a:pt x="11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97"/>
              <p:cNvSpPr/>
              <p:nvPr/>
            </p:nvSpPr>
            <p:spPr bwMode="auto">
              <a:xfrm>
                <a:off x="4303713" y="1393825"/>
                <a:ext cx="26988" cy="39688"/>
              </a:xfrm>
              <a:custGeom>
                <a:avLst/>
                <a:gdLst>
                  <a:gd name="T0" fmla="*/ 10 w 10"/>
                  <a:gd name="T1" fmla="*/ 2 h 15"/>
                  <a:gd name="T2" fmla="*/ 5 w 10"/>
                  <a:gd name="T3" fmla="*/ 14 h 15"/>
                  <a:gd name="T4" fmla="*/ 2 w 10"/>
                  <a:gd name="T5" fmla="*/ 15 h 15"/>
                  <a:gd name="T6" fmla="*/ 0 w 10"/>
                  <a:gd name="T7" fmla="*/ 12 h 15"/>
                  <a:gd name="T8" fmla="*/ 7 w 10"/>
                  <a:gd name="T9" fmla="*/ 0 h 15"/>
                  <a:gd name="T10" fmla="*/ 10 w 10"/>
                  <a:gd name="T1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10" y="2"/>
                    </a:moveTo>
                    <a:cubicBezTo>
                      <a:pt x="8" y="6"/>
                      <a:pt x="7" y="10"/>
                      <a:pt x="5" y="14"/>
                    </a:cubicBezTo>
                    <a:cubicBezTo>
                      <a:pt x="4" y="14"/>
                      <a:pt x="2" y="15"/>
                      <a:pt x="2" y="15"/>
                    </a:cubicBezTo>
                    <a:cubicBezTo>
                      <a:pt x="1" y="14"/>
                      <a:pt x="0" y="12"/>
                      <a:pt x="0" y="12"/>
                    </a:cubicBezTo>
                    <a:cubicBezTo>
                      <a:pt x="2" y="8"/>
                      <a:pt x="4" y="4"/>
                      <a:pt x="7" y="0"/>
                    </a:cubicBezTo>
                    <a:cubicBezTo>
                      <a:pt x="8" y="1"/>
                      <a:pt x="9" y="1"/>
                      <a:pt x="10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98"/>
              <p:cNvSpPr/>
              <p:nvPr/>
            </p:nvSpPr>
            <p:spPr bwMode="auto">
              <a:xfrm>
                <a:off x="4300538" y="631825"/>
                <a:ext cx="19050" cy="33338"/>
              </a:xfrm>
              <a:custGeom>
                <a:avLst/>
                <a:gdLst>
                  <a:gd name="T0" fmla="*/ 7 w 7"/>
                  <a:gd name="T1" fmla="*/ 2 h 12"/>
                  <a:gd name="T2" fmla="*/ 3 w 7"/>
                  <a:gd name="T3" fmla="*/ 12 h 12"/>
                  <a:gd name="T4" fmla="*/ 0 w 7"/>
                  <a:gd name="T5" fmla="*/ 10 h 12"/>
                  <a:gd name="T6" fmla="*/ 5 w 7"/>
                  <a:gd name="T7" fmla="*/ 0 h 12"/>
                  <a:gd name="T8" fmla="*/ 7 w 7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2">
                    <a:moveTo>
                      <a:pt x="7" y="2"/>
                    </a:moveTo>
                    <a:cubicBezTo>
                      <a:pt x="6" y="5"/>
                      <a:pt x="4" y="8"/>
                      <a:pt x="3" y="12"/>
                    </a:cubicBezTo>
                    <a:cubicBezTo>
                      <a:pt x="2" y="11"/>
                      <a:pt x="0" y="10"/>
                      <a:pt x="0" y="10"/>
                    </a:cubicBezTo>
                    <a:cubicBezTo>
                      <a:pt x="2" y="7"/>
                      <a:pt x="3" y="3"/>
                      <a:pt x="5" y="0"/>
                    </a:cubicBezTo>
                    <a:cubicBezTo>
                      <a:pt x="6" y="1"/>
                      <a:pt x="7" y="1"/>
                      <a:pt x="7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107"/>
              <p:cNvSpPr/>
              <p:nvPr/>
            </p:nvSpPr>
            <p:spPr bwMode="auto">
              <a:xfrm>
                <a:off x="4875213" y="3832225"/>
                <a:ext cx="246063" cy="514350"/>
              </a:xfrm>
              <a:custGeom>
                <a:avLst/>
                <a:gdLst>
                  <a:gd name="T0" fmla="*/ 50 w 91"/>
                  <a:gd name="T1" fmla="*/ 28 h 190"/>
                  <a:gd name="T2" fmla="*/ 48 w 91"/>
                  <a:gd name="T3" fmla="*/ 25 h 190"/>
                  <a:gd name="T4" fmla="*/ 15 w 91"/>
                  <a:gd name="T5" fmla="*/ 10 h 190"/>
                  <a:gd name="T6" fmla="*/ 7 w 91"/>
                  <a:gd name="T7" fmla="*/ 31 h 190"/>
                  <a:gd name="T8" fmla="*/ 21 w 91"/>
                  <a:gd name="T9" fmla="*/ 54 h 190"/>
                  <a:gd name="T10" fmla="*/ 41 w 91"/>
                  <a:gd name="T11" fmla="*/ 108 h 190"/>
                  <a:gd name="T12" fmla="*/ 39 w 91"/>
                  <a:gd name="T13" fmla="*/ 152 h 190"/>
                  <a:gd name="T14" fmla="*/ 39 w 91"/>
                  <a:gd name="T15" fmla="*/ 165 h 190"/>
                  <a:gd name="T16" fmla="*/ 57 w 91"/>
                  <a:gd name="T17" fmla="*/ 174 h 190"/>
                  <a:gd name="T18" fmla="*/ 79 w 91"/>
                  <a:gd name="T19" fmla="*/ 141 h 190"/>
                  <a:gd name="T20" fmla="*/ 73 w 91"/>
                  <a:gd name="T21" fmla="*/ 71 h 190"/>
                  <a:gd name="T22" fmla="*/ 62 w 91"/>
                  <a:gd name="T23" fmla="*/ 32 h 190"/>
                  <a:gd name="T24" fmla="*/ 61 w 91"/>
                  <a:gd name="T25" fmla="*/ 26 h 190"/>
                  <a:gd name="T26" fmla="*/ 64 w 91"/>
                  <a:gd name="T27" fmla="*/ 26 h 190"/>
                  <a:gd name="T28" fmla="*/ 70 w 91"/>
                  <a:gd name="T29" fmla="*/ 38 h 190"/>
                  <a:gd name="T30" fmla="*/ 87 w 91"/>
                  <a:gd name="T31" fmla="*/ 107 h 190"/>
                  <a:gd name="T32" fmla="*/ 77 w 91"/>
                  <a:gd name="T33" fmla="*/ 164 h 190"/>
                  <a:gd name="T34" fmla="*/ 61 w 91"/>
                  <a:gd name="T35" fmla="*/ 180 h 190"/>
                  <a:gd name="T36" fmla="*/ 29 w 91"/>
                  <a:gd name="T37" fmla="*/ 162 h 190"/>
                  <a:gd name="T38" fmla="*/ 31 w 91"/>
                  <a:gd name="T39" fmla="*/ 128 h 190"/>
                  <a:gd name="T40" fmla="*/ 26 w 91"/>
                  <a:gd name="T41" fmla="*/ 81 h 190"/>
                  <a:gd name="T42" fmla="*/ 12 w 91"/>
                  <a:gd name="T43" fmla="*/ 55 h 190"/>
                  <a:gd name="T44" fmla="*/ 0 w 91"/>
                  <a:gd name="T45" fmla="*/ 23 h 190"/>
                  <a:gd name="T46" fmla="*/ 8 w 91"/>
                  <a:gd name="T47" fmla="*/ 8 h 190"/>
                  <a:gd name="T48" fmla="*/ 46 w 91"/>
                  <a:gd name="T49" fmla="*/ 12 h 190"/>
                  <a:gd name="T50" fmla="*/ 50 w 91"/>
                  <a:gd name="T51" fmla="*/ 2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190">
                    <a:moveTo>
                      <a:pt x="50" y="28"/>
                    </a:moveTo>
                    <a:cubicBezTo>
                      <a:pt x="49" y="27"/>
                      <a:pt x="49" y="26"/>
                      <a:pt x="48" y="25"/>
                    </a:cubicBezTo>
                    <a:cubicBezTo>
                      <a:pt x="43" y="11"/>
                      <a:pt x="29" y="5"/>
                      <a:pt x="15" y="10"/>
                    </a:cubicBezTo>
                    <a:cubicBezTo>
                      <a:pt x="7" y="14"/>
                      <a:pt x="3" y="21"/>
                      <a:pt x="7" y="31"/>
                    </a:cubicBezTo>
                    <a:cubicBezTo>
                      <a:pt x="11" y="40"/>
                      <a:pt x="15" y="48"/>
                      <a:pt x="21" y="54"/>
                    </a:cubicBezTo>
                    <a:cubicBezTo>
                      <a:pt x="35" y="70"/>
                      <a:pt x="40" y="89"/>
                      <a:pt x="41" y="108"/>
                    </a:cubicBezTo>
                    <a:cubicBezTo>
                      <a:pt x="41" y="123"/>
                      <a:pt x="40" y="137"/>
                      <a:pt x="39" y="152"/>
                    </a:cubicBezTo>
                    <a:cubicBezTo>
                      <a:pt x="39" y="156"/>
                      <a:pt x="39" y="161"/>
                      <a:pt x="39" y="165"/>
                    </a:cubicBezTo>
                    <a:cubicBezTo>
                      <a:pt x="41" y="174"/>
                      <a:pt x="48" y="179"/>
                      <a:pt x="57" y="174"/>
                    </a:cubicBezTo>
                    <a:cubicBezTo>
                      <a:pt x="70" y="167"/>
                      <a:pt x="76" y="155"/>
                      <a:pt x="79" y="141"/>
                    </a:cubicBezTo>
                    <a:cubicBezTo>
                      <a:pt x="85" y="117"/>
                      <a:pt x="79" y="94"/>
                      <a:pt x="73" y="71"/>
                    </a:cubicBezTo>
                    <a:cubicBezTo>
                      <a:pt x="69" y="58"/>
                      <a:pt x="66" y="45"/>
                      <a:pt x="62" y="32"/>
                    </a:cubicBezTo>
                    <a:cubicBezTo>
                      <a:pt x="61" y="30"/>
                      <a:pt x="62" y="28"/>
                      <a:pt x="61" y="26"/>
                    </a:cubicBezTo>
                    <a:cubicBezTo>
                      <a:pt x="62" y="26"/>
                      <a:pt x="63" y="26"/>
                      <a:pt x="64" y="26"/>
                    </a:cubicBezTo>
                    <a:cubicBezTo>
                      <a:pt x="66" y="30"/>
                      <a:pt x="69" y="34"/>
                      <a:pt x="70" y="38"/>
                    </a:cubicBezTo>
                    <a:cubicBezTo>
                      <a:pt x="76" y="61"/>
                      <a:pt x="83" y="84"/>
                      <a:pt x="87" y="107"/>
                    </a:cubicBezTo>
                    <a:cubicBezTo>
                      <a:pt x="91" y="127"/>
                      <a:pt x="89" y="147"/>
                      <a:pt x="77" y="164"/>
                    </a:cubicBezTo>
                    <a:cubicBezTo>
                      <a:pt x="73" y="170"/>
                      <a:pt x="67" y="176"/>
                      <a:pt x="61" y="180"/>
                    </a:cubicBezTo>
                    <a:cubicBezTo>
                      <a:pt x="45" y="190"/>
                      <a:pt x="30" y="179"/>
                      <a:pt x="29" y="162"/>
                    </a:cubicBezTo>
                    <a:cubicBezTo>
                      <a:pt x="29" y="151"/>
                      <a:pt x="30" y="139"/>
                      <a:pt x="31" y="128"/>
                    </a:cubicBezTo>
                    <a:cubicBezTo>
                      <a:pt x="32" y="112"/>
                      <a:pt x="31" y="96"/>
                      <a:pt x="26" y="81"/>
                    </a:cubicBezTo>
                    <a:cubicBezTo>
                      <a:pt x="23" y="72"/>
                      <a:pt x="17" y="63"/>
                      <a:pt x="12" y="55"/>
                    </a:cubicBezTo>
                    <a:cubicBezTo>
                      <a:pt x="6" y="45"/>
                      <a:pt x="0" y="35"/>
                      <a:pt x="0" y="23"/>
                    </a:cubicBezTo>
                    <a:cubicBezTo>
                      <a:pt x="0" y="16"/>
                      <a:pt x="2" y="11"/>
                      <a:pt x="8" y="8"/>
                    </a:cubicBezTo>
                    <a:cubicBezTo>
                      <a:pt x="17" y="2"/>
                      <a:pt x="36" y="0"/>
                      <a:pt x="46" y="12"/>
                    </a:cubicBezTo>
                    <a:cubicBezTo>
                      <a:pt x="50" y="16"/>
                      <a:pt x="51" y="21"/>
                      <a:pt x="50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108"/>
              <p:cNvSpPr>
                <a:spLocks noEditPoints="1"/>
              </p:cNvSpPr>
              <p:nvPr/>
            </p:nvSpPr>
            <p:spPr bwMode="auto">
              <a:xfrm>
                <a:off x="4791076" y="4602163"/>
                <a:ext cx="249238" cy="314325"/>
              </a:xfrm>
              <a:custGeom>
                <a:avLst/>
                <a:gdLst>
                  <a:gd name="T0" fmla="*/ 61 w 92"/>
                  <a:gd name="T1" fmla="*/ 0 h 116"/>
                  <a:gd name="T2" fmla="*/ 71 w 92"/>
                  <a:gd name="T3" fmla="*/ 5 h 116"/>
                  <a:gd name="T4" fmla="*/ 78 w 92"/>
                  <a:gd name="T5" fmla="*/ 80 h 116"/>
                  <a:gd name="T6" fmla="*/ 55 w 92"/>
                  <a:gd name="T7" fmla="*/ 107 h 116"/>
                  <a:gd name="T8" fmla="*/ 18 w 92"/>
                  <a:gd name="T9" fmla="*/ 114 h 116"/>
                  <a:gd name="T10" fmla="*/ 6 w 92"/>
                  <a:gd name="T11" fmla="*/ 88 h 116"/>
                  <a:gd name="T12" fmla="*/ 19 w 92"/>
                  <a:gd name="T13" fmla="*/ 68 h 116"/>
                  <a:gd name="T14" fmla="*/ 43 w 92"/>
                  <a:gd name="T15" fmla="*/ 18 h 116"/>
                  <a:gd name="T16" fmla="*/ 61 w 92"/>
                  <a:gd name="T17" fmla="*/ 0 h 116"/>
                  <a:gd name="T18" fmla="*/ 81 w 92"/>
                  <a:gd name="T19" fmla="*/ 47 h 116"/>
                  <a:gd name="T20" fmla="*/ 74 w 92"/>
                  <a:gd name="T21" fmla="*/ 18 h 116"/>
                  <a:gd name="T22" fmla="*/ 62 w 92"/>
                  <a:gd name="T23" fmla="*/ 3 h 116"/>
                  <a:gd name="T24" fmla="*/ 49 w 92"/>
                  <a:gd name="T25" fmla="*/ 17 h 116"/>
                  <a:gd name="T26" fmla="*/ 48 w 92"/>
                  <a:gd name="T27" fmla="*/ 19 h 116"/>
                  <a:gd name="T28" fmla="*/ 21 w 92"/>
                  <a:gd name="T29" fmla="*/ 74 h 116"/>
                  <a:gd name="T30" fmla="*/ 11 w 92"/>
                  <a:gd name="T31" fmla="*/ 89 h 116"/>
                  <a:gd name="T32" fmla="*/ 21 w 92"/>
                  <a:gd name="T33" fmla="*/ 110 h 116"/>
                  <a:gd name="T34" fmla="*/ 59 w 92"/>
                  <a:gd name="T35" fmla="*/ 97 h 116"/>
                  <a:gd name="T36" fmla="*/ 81 w 92"/>
                  <a:gd name="T37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16">
                    <a:moveTo>
                      <a:pt x="61" y="0"/>
                    </a:moveTo>
                    <a:cubicBezTo>
                      <a:pt x="64" y="2"/>
                      <a:pt x="68" y="3"/>
                      <a:pt x="71" y="5"/>
                    </a:cubicBezTo>
                    <a:cubicBezTo>
                      <a:pt x="89" y="28"/>
                      <a:pt x="92" y="54"/>
                      <a:pt x="78" y="80"/>
                    </a:cubicBezTo>
                    <a:cubicBezTo>
                      <a:pt x="72" y="91"/>
                      <a:pt x="66" y="101"/>
                      <a:pt x="55" y="107"/>
                    </a:cubicBezTo>
                    <a:cubicBezTo>
                      <a:pt x="44" y="114"/>
                      <a:pt x="31" y="116"/>
                      <a:pt x="18" y="114"/>
                    </a:cubicBezTo>
                    <a:cubicBezTo>
                      <a:pt x="5" y="111"/>
                      <a:pt x="0" y="100"/>
                      <a:pt x="6" y="88"/>
                    </a:cubicBezTo>
                    <a:cubicBezTo>
                      <a:pt x="9" y="81"/>
                      <a:pt x="15" y="75"/>
                      <a:pt x="19" y="68"/>
                    </a:cubicBezTo>
                    <a:cubicBezTo>
                      <a:pt x="31" y="54"/>
                      <a:pt x="38" y="37"/>
                      <a:pt x="43" y="18"/>
                    </a:cubicBezTo>
                    <a:cubicBezTo>
                      <a:pt x="45" y="6"/>
                      <a:pt x="51" y="1"/>
                      <a:pt x="61" y="0"/>
                    </a:cubicBezTo>
                    <a:moveTo>
                      <a:pt x="81" y="47"/>
                    </a:moveTo>
                    <a:cubicBezTo>
                      <a:pt x="79" y="38"/>
                      <a:pt x="76" y="28"/>
                      <a:pt x="74" y="18"/>
                    </a:cubicBezTo>
                    <a:cubicBezTo>
                      <a:pt x="73" y="10"/>
                      <a:pt x="67" y="4"/>
                      <a:pt x="62" y="3"/>
                    </a:cubicBezTo>
                    <a:cubicBezTo>
                      <a:pt x="56" y="3"/>
                      <a:pt x="51" y="8"/>
                      <a:pt x="49" y="17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4" y="40"/>
                      <a:pt x="35" y="58"/>
                      <a:pt x="21" y="74"/>
                    </a:cubicBezTo>
                    <a:cubicBezTo>
                      <a:pt x="18" y="79"/>
                      <a:pt x="14" y="83"/>
                      <a:pt x="11" y="89"/>
                    </a:cubicBezTo>
                    <a:cubicBezTo>
                      <a:pt x="5" y="99"/>
                      <a:pt x="9" y="108"/>
                      <a:pt x="21" y="110"/>
                    </a:cubicBezTo>
                    <a:cubicBezTo>
                      <a:pt x="35" y="111"/>
                      <a:pt x="49" y="108"/>
                      <a:pt x="59" y="97"/>
                    </a:cubicBezTo>
                    <a:cubicBezTo>
                      <a:pt x="72" y="84"/>
                      <a:pt x="80" y="67"/>
                      <a:pt x="81" y="4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109"/>
              <p:cNvSpPr/>
              <p:nvPr/>
            </p:nvSpPr>
            <p:spPr bwMode="auto">
              <a:xfrm>
                <a:off x="4641851" y="3517900"/>
                <a:ext cx="195263" cy="230188"/>
              </a:xfrm>
              <a:custGeom>
                <a:avLst/>
                <a:gdLst>
                  <a:gd name="T0" fmla="*/ 58 w 72"/>
                  <a:gd name="T1" fmla="*/ 39 h 85"/>
                  <a:gd name="T2" fmla="*/ 46 w 72"/>
                  <a:gd name="T3" fmla="*/ 24 h 85"/>
                  <a:gd name="T4" fmla="*/ 15 w 72"/>
                  <a:gd name="T5" fmla="*/ 8 h 85"/>
                  <a:gd name="T6" fmla="*/ 8 w 72"/>
                  <a:gd name="T7" fmla="*/ 16 h 85"/>
                  <a:gd name="T8" fmla="*/ 43 w 72"/>
                  <a:gd name="T9" fmla="*/ 72 h 85"/>
                  <a:gd name="T10" fmla="*/ 52 w 72"/>
                  <a:gd name="T11" fmla="*/ 76 h 85"/>
                  <a:gd name="T12" fmla="*/ 66 w 72"/>
                  <a:gd name="T13" fmla="*/ 65 h 85"/>
                  <a:gd name="T14" fmla="*/ 65 w 72"/>
                  <a:gd name="T15" fmla="*/ 56 h 85"/>
                  <a:gd name="T16" fmla="*/ 67 w 72"/>
                  <a:gd name="T17" fmla="*/ 47 h 85"/>
                  <a:gd name="T18" fmla="*/ 70 w 72"/>
                  <a:gd name="T19" fmla="*/ 53 h 85"/>
                  <a:gd name="T20" fmla="*/ 71 w 72"/>
                  <a:gd name="T21" fmla="*/ 71 h 85"/>
                  <a:gd name="T22" fmla="*/ 51 w 72"/>
                  <a:gd name="T23" fmla="*/ 81 h 85"/>
                  <a:gd name="T24" fmla="*/ 5 w 72"/>
                  <a:gd name="T25" fmla="*/ 31 h 85"/>
                  <a:gd name="T26" fmla="*/ 2 w 72"/>
                  <a:gd name="T27" fmla="*/ 16 h 85"/>
                  <a:gd name="T28" fmla="*/ 10 w 72"/>
                  <a:gd name="T29" fmla="*/ 3 h 85"/>
                  <a:gd name="T30" fmla="*/ 58 w 72"/>
                  <a:gd name="T31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85">
                    <a:moveTo>
                      <a:pt x="58" y="39"/>
                    </a:moveTo>
                    <a:cubicBezTo>
                      <a:pt x="54" y="34"/>
                      <a:pt x="50" y="29"/>
                      <a:pt x="46" y="24"/>
                    </a:cubicBezTo>
                    <a:cubicBezTo>
                      <a:pt x="38" y="15"/>
                      <a:pt x="29" y="8"/>
                      <a:pt x="15" y="8"/>
                    </a:cubicBezTo>
                    <a:cubicBezTo>
                      <a:pt x="9" y="8"/>
                      <a:pt x="7" y="10"/>
                      <a:pt x="8" y="16"/>
                    </a:cubicBezTo>
                    <a:cubicBezTo>
                      <a:pt x="12" y="40"/>
                      <a:pt x="21" y="60"/>
                      <a:pt x="43" y="72"/>
                    </a:cubicBezTo>
                    <a:cubicBezTo>
                      <a:pt x="46" y="73"/>
                      <a:pt x="49" y="75"/>
                      <a:pt x="52" y="76"/>
                    </a:cubicBezTo>
                    <a:cubicBezTo>
                      <a:pt x="62" y="78"/>
                      <a:pt x="66" y="75"/>
                      <a:pt x="66" y="65"/>
                    </a:cubicBezTo>
                    <a:cubicBezTo>
                      <a:pt x="67" y="62"/>
                      <a:pt x="66" y="59"/>
                      <a:pt x="65" y="56"/>
                    </a:cubicBezTo>
                    <a:cubicBezTo>
                      <a:pt x="65" y="53"/>
                      <a:pt x="65" y="50"/>
                      <a:pt x="67" y="47"/>
                    </a:cubicBezTo>
                    <a:cubicBezTo>
                      <a:pt x="68" y="49"/>
                      <a:pt x="70" y="51"/>
                      <a:pt x="70" y="53"/>
                    </a:cubicBezTo>
                    <a:cubicBezTo>
                      <a:pt x="71" y="59"/>
                      <a:pt x="72" y="66"/>
                      <a:pt x="71" y="71"/>
                    </a:cubicBezTo>
                    <a:cubicBezTo>
                      <a:pt x="70" y="81"/>
                      <a:pt x="62" y="85"/>
                      <a:pt x="51" y="81"/>
                    </a:cubicBezTo>
                    <a:cubicBezTo>
                      <a:pt x="26" y="73"/>
                      <a:pt x="12" y="56"/>
                      <a:pt x="5" y="31"/>
                    </a:cubicBezTo>
                    <a:cubicBezTo>
                      <a:pt x="4" y="26"/>
                      <a:pt x="3" y="21"/>
                      <a:pt x="2" y="16"/>
                    </a:cubicBezTo>
                    <a:cubicBezTo>
                      <a:pt x="0" y="10"/>
                      <a:pt x="4" y="4"/>
                      <a:pt x="10" y="3"/>
                    </a:cubicBezTo>
                    <a:cubicBezTo>
                      <a:pt x="31" y="0"/>
                      <a:pt x="57" y="20"/>
                      <a:pt x="58" y="3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110"/>
              <p:cNvSpPr/>
              <p:nvPr/>
            </p:nvSpPr>
            <p:spPr bwMode="auto">
              <a:xfrm>
                <a:off x="4603751" y="4962525"/>
                <a:ext cx="125413" cy="115888"/>
              </a:xfrm>
              <a:custGeom>
                <a:avLst/>
                <a:gdLst>
                  <a:gd name="T0" fmla="*/ 5 w 46"/>
                  <a:gd name="T1" fmla="*/ 14 h 43"/>
                  <a:gd name="T2" fmla="*/ 22 w 46"/>
                  <a:gd name="T3" fmla="*/ 36 h 43"/>
                  <a:gd name="T4" fmla="*/ 37 w 46"/>
                  <a:gd name="T5" fmla="*/ 17 h 43"/>
                  <a:gd name="T6" fmla="*/ 14 w 46"/>
                  <a:gd name="T7" fmla="*/ 6 h 43"/>
                  <a:gd name="T8" fmla="*/ 36 w 46"/>
                  <a:gd name="T9" fmla="*/ 4 h 43"/>
                  <a:gd name="T10" fmla="*/ 39 w 46"/>
                  <a:gd name="T11" fmla="*/ 31 h 43"/>
                  <a:gd name="T12" fmla="*/ 13 w 46"/>
                  <a:gd name="T13" fmla="*/ 38 h 43"/>
                  <a:gd name="T14" fmla="*/ 5 w 46"/>
                  <a:gd name="T15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3">
                    <a:moveTo>
                      <a:pt x="5" y="14"/>
                    </a:moveTo>
                    <a:cubicBezTo>
                      <a:pt x="5" y="27"/>
                      <a:pt x="13" y="36"/>
                      <a:pt x="22" y="36"/>
                    </a:cubicBezTo>
                    <a:cubicBezTo>
                      <a:pt x="29" y="36"/>
                      <a:pt x="37" y="26"/>
                      <a:pt x="37" y="17"/>
                    </a:cubicBezTo>
                    <a:cubicBezTo>
                      <a:pt x="37" y="9"/>
                      <a:pt x="32" y="7"/>
                      <a:pt x="14" y="6"/>
                    </a:cubicBezTo>
                    <a:cubicBezTo>
                      <a:pt x="18" y="0"/>
                      <a:pt x="29" y="0"/>
                      <a:pt x="36" y="4"/>
                    </a:cubicBezTo>
                    <a:cubicBezTo>
                      <a:pt x="44" y="9"/>
                      <a:pt x="46" y="20"/>
                      <a:pt x="39" y="31"/>
                    </a:cubicBezTo>
                    <a:cubicBezTo>
                      <a:pt x="34" y="41"/>
                      <a:pt x="24" y="43"/>
                      <a:pt x="13" y="38"/>
                    </a:cubicBezTo>
                    <a:cubicBezTo>
                      <a:pt x="3" y="33"/>
                      <a:pt x="0" y="25"/>
                      <a:pt x="5" y="1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11"/>
              <p:cNvSpPr/>
              <p:nvPr/>
            </p:nvSpPr>
            <p:spPr bwMode="auto">
              <a:xfrm>
                <a:off x="3560763" y="4430713"/>
                <a:ext cx="53975" cy="106363"/>
              </a:xfrm>
              <a:custGeom>
                <a:avLst/>
                <a:gdLst>
                  <a:gd name="T0" fmla="*/ 0 w 20"/>
                  <a:gd name="T1" fmla="*/ 30 h 39"/>
                  <a:gd name="T2" fmla="*/ 12 w 20"/>
                  <a:gd name="T3" fmla="*/ 3 h 39"/>
                  <a:gd name="T4" fmla="*/ 17 w 20"/>
                  <a:gd name="T5" fmla="*/ 0 h 39"/>
                  <a:gd name="T6" fmla="*/ 20 w 20"/>
                  <a:gd name="T7" fmla="*/ 6 h 39"/>
                  <a:gd name="T8" fmla="*/ 10 w 20"/>
                  <a:gd name="T9" fmla="*/ 34 h 39"/>
                  <a:gd name="T10" fmla="*/ 4 w 20"/>
                  <a:gd name="T11" fmla="*/ 39 h 39"/>
                  <a:gd name="T12" fmla="*/ 0 w 20"/>
                  <a:gd name="T13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9">
                    <a:moveTo>
                      <a:pt x="0" y="30"/>
                    </a:moveTo>
                    <a:cubicBezTo>
                      <a:pt x="4" y="21"/>
                      <a:pt x="7" y="12"/>
                      <a:pt x="12" y="3"/>
                    </a:cubicBezTo>
                    <a:cubicBezTo>
                      <a:pt x="12" y="2"/>
                      <a:pt x="15" y="1"/>
                      <a:pt x="17" y="0"/>
                    </a:cubicBezTo>
                    <a:cubicBezTo>
                      <a:pt x="18" y="2"/>
                      <a:pt x="20" y="5"/>
                      <a:pt x="20" y="6"/>
                    </a:cubicBezTo>
                    <a:cubicBezTo>
                      <a:pt x="17" y="16"/>
                      <a:pt x="14" y="25"/>
                      <a:pt x="10" y="34"/>
                    </a:cubicBezTo>
                    <a:cubicBezTo>
                      <a:pt x="9" y="36"/>
                      <a:pt x="6" y="37"/>
                      <a:pt x="4" y="39"/>
                    </a:cubicBezTo>
                    <a:cubicBezTo>
                      <a:pt x="3" y="36"/>
                      <a:pt x="2" y="34"/>
                      <a:pt x="0" y="3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12"/>
              <p:cNvSpPr/>
              <p:nvPr/>
            </p:nvSpPr>
            <p:spPr bwMode="auto">
              <a:xfrm>
                <a:off x="3576638" y="4502150"/>
                <a:ext cx="60325" cy="93663"/>
              </a:xfrm>
              <a:custGeom>
                <a:avLst/>
                <a:gdLst>
                  <a:gd name="T0" fmla="*/ 22 w 22"/>
                  <a:gd name="T1" fmla="*/ 0 h 35"/>
                  <a:gd name="T2" fmla="*/ 19 w 22"/>
                  <a:gd name="T3" fmla="*/ 16 h 35"/>
                  <a:gd name="T4" fmla="*/ 12 w 22"/>
                  <a:gd name="T5" fmla="*/ 32 h 35"/>
                  <a:gd name="T6" fmla="*/ 6 w 22"/>
                  <a:gd name="T7" fmla="*/ 35 h 35"/>
                  <a:gd name="T8" fmla="*/ 2 w 22"/>
                  <a:gd name="T9" fmla="*/ 31 h 35"/>
                  <a:gd name="T10" fmla="*/ 22 w 2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5">
                    <a:moveTo>
                      <a:pt x="22" y="0"/>
                    </a:moveTo>
                    <a:cubicBezTo>
                      <a:pt x="21" y="6"/>
                      <a:pt x="20" y="11"/>
                      <a:pt x="19" y="16"/>
                    </a:cubicBezTo>
                    <a:cubicBezTo>
                      <a:pt x="17" y="21"/>
                      <a:pt x="15" y="27"/>
                      <a:pt x="12" y="32"/>
                    </a:cubicBezTo>
                    <a:cubicBezTo>
                      <a:pt x="11" y="34"/>
                      <a:pt x="8" y="35"/>
                      <a:pt x="6" y="35"/>
                    </a:cubicBezTo>
                    <a:cubicBezTo>
                      <a:pt x="5" y="35"/>
                      <a:pt x="2" y="32"/>
                      <a:pt x="2" y="31"/>
                    </a:cubicBezTo>
                    <a:cubicBezTo>
                      <a:pt x="0" y="22"/>
                      <a:pt x="11" y="4"/>
                      <a:pt x="22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13"/>
              <p:cNvSpPr/>
              <p:nvPr/>
            </p:nvSpPr>
            <p:spPr bwMode="auto">
              <a:xfrm>
                <a:off x="3814763" y="4886325"/>
                <a:ext cx="26988" cy="100013"/>
              </a:xfrm>
              <a:custGeom>
                <a:avLst/>
                <a:gdLst>
                  <a:gd name="T0" fmla="*/ 10 w 10"/>
                  <a:gd name="T1" fmla="*/ 10 h 37"/>
                  <a:gd name="T2" fmla="*/ 7 w 10"/>
                  <a:gd name="T3" fmla="*/ 32 h 37"/>
                  <a:gd name="T4" fmla="*/ 4 w 10"/>
                  <a:gd name="T5" fmla="*/ 37 h 37"/>
                  <a:gd name="T6" fmla="*/ 0 w 10"/>
                  <a:gd name="T7" fmla="*/ 33 h 37"/>
                  <a:gd name="T8" fmla="*/ 0 w 10"/>
                  <a:gd name="T9" fmla="*/ 20 h 37"/>
                  <a:gd name="T10" fmla="*/ 4 w 10"/>
                  <a:gd name="T11" fmla="*/ 5 h 37"/>
                  <a:gd name="T12" fmla="*/ 7 w 10"/>
                  <a:gd name="T13" fmla="*/ 0 h 37"/>
                  <a:gd name="T14" fmla="*/ 10 w 10"/>
                  <a:gd name="T15" fmla="*/ 6 h 37"/>
                  <a:gd name="T16" fmla="*/ 10 w 10"/>
                  <a:gd name="T1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37">
                    <a:moveTo>
                      <a:pt x="10" y="10"/>
                    </a:moveTo>
                    <a:cubicBezTo>
                      <a:pt x="9" y="17"/>
                      <a:pt x="9" y="25"/>
                      <a:pt x="7" y="32"/>
                    </a:cubicBezTo>
                    <a:cubicBezTo>
                      <a:pt x="7" y="34"/>
                      <a:pt x="5" y="35"/>
                      <a:pt x="4" y="37"/>
                    </a:cubicBezTo>
                    <a:cubicBezTo>
                      <a:pt x="3" y="36"/>
                      <a:pt x="0" y="34"/>
                      <a:pt x="0" y="33"/>
                    </a:cubicBezTo>
                    <a:cubicBezTo>
                      <a:pt x="0" y="29"/>
                      <a:pt x="0" y="24"/>
                      <a:pt x="0" y="20"/>
                    </a:cubicBezTo>
                    <a:cubicBezTo>
                      <a:pt x="1" y="15"/>
                      <a:pt x="2" y="10"/>
                      <a:pt x="4" y="5"/>
                    </a:cubicBezTo>
                    <a:cubicBezTo>
                      <a:pt x="4" y="3"/>
                      <a:pt x="6" y="2"/>
                      <a:pt x="7" y="0"/>
                    </a:cubicBezTo>
                    <a:cubicBezTo>
                      <a:pt x="8" y="2"/>
                      <a:pt x="9" y="4"/>
                      <a:pt x="10" y="6"/>
                    </a:cubicBezTo>
                    <a:cubicBezTo>
                      <a:pt x="10" y="7"/>
                      <a:pt x="10" y="8"/>
                      <a:pt x="10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114"/>
              <p:cNvSpPr/>
              <p:nvPr/>
            </p:nvSpPr>
            <p:spPr bwMode="auto">
              <a:xfrm>
                <a:off x="3595688" y="4572000"/>
                <a:ext cx="57150" cy="92075"/>
              </a:xfrm>
              <a:custGeom>
                <a:avLst/>
                <a:gdLst>
                  <a:gd name="T0" fmla="*/ 6 w 21"/>
                  <a:gd name="T1" fmla="*/ 34 h 34"/>
                  <a:gd name="T2" fmla="*/ 18 w 21"/>
                  <a:gd name="T3" fmla="*/ 0 h 34"/>
                  <a:gd name="T4" fmla="*/ 6 w 21"/>
                  <a:gd name="T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4">
                    <a:moveTo>
                      <a:pt x="6" y="34"/>
                    </a:moveTo>
                    <a:cubicBezTo>
                      <a:pt x="0" y="26"/>
                      <a:pt x="7" y="7"/>
                      <a:pt x="18" y="0"/>
                    </a:cubicBezTo>
                    <a:cubicBezTo>
                      <a:pt x="21" y="7"/>
                      <a:pt x="14" y="28"/>
                      <a:pt x="6" y="3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115"/>
              <p:cNvSpPr/>
              <p:nvPr/>
            </p:nvSpPr>
            <p:spPr bwMode="auto">
              <a:xfrm>
                <a:off x="3848101" y="4908550"/>
                <a:ext cx="31750" cy="96838"/>
              </a:xfrm>
              <a:custGeom>
                <a:avLst/>
                <a:gdLst>
                  <a:gd name="T0" fmla="*/ 3 w 12"/>
                  <a:gd name="T1" fmla="*/ 36 h 36"/>
                  <a:gd name="T2" fmla="*/ 0 w 12"/>
                  <a:gd name="T3" fmla="*/ 25 h 36"/>
                  <a:gd name="T4" fmla="*/ 6 w 12"/>
                  <a:gd name="T5" fmla="*/ 3 h 36"/>
                  <a:gd name="T6" fmla="*/ 10 w 12"/>
                  <a:gd name="T7" fmla="*/ 0 h 36"/>
                  <a:gd name="T8" fmla="*/ 12 w 12"/>
                  <a:gd name="T9" fmla="*/ 4 h 36"/>
                  <a:gd name="T10" fmla="*/ 6 w 12"/>
                  <a:gd name="T11" fmla="*/ 35 h 36"/>
                  <a:gd name="T12" fmla="*/ 3 w 1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6">
                    <a:moveTo>
                      <a:pt x="3" y="36"/>
                    </a:moveTo>
                    <a:cubicBezTo>
                      <a:pt x="2" y="32"/>
                      <a:pt x="0" y="28"/>
                      <a:pt x="0" y="25"/>
                    </a:cubicBezTo>
                    <a:cubicBezTo>
                      <a:pt x="1" y="18"/>
                      <a:pt x="4" y="10"/>
                      <a:pt x="6" y="3"/>
                    </a:cubicBezTo>
                    <a:cubicBezTo>
                      <a:pt x="6" y="2"/>
                      <a:pt x="9" y="1"/>
                      <a:pt x="10" y="0"/>
                    </a:cubicBezTo>
                    <a:cubicBezTo>
                      <a:pt x="11" y="1"/>
                      <a:pt x="12" y="3"/>
                      <a:pt x="12" y="4"/>
                    </a:cubicBezTo>
                    <a:cubicBezTo>
                      <a:pt x="12" y="15"/>
                      <a:pt x="10" y="25"/>
                      <a:pt x="6" y="35"/>
                    </a:cubicBezTo>
                    <a:cubicBezTo>
                      <a:pt x="5" y="35"/>
                      <a:pt x="4" y="36"/>
                      <a:pt x="3" y="3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16"/>
              <p:cNvSpPr/>
              <p:nvPr/>
            </p:nvSpPr>
            <p:spPr bwMode="auto">
              <a:xfrm>
                <a:off x="4424363" y="5065713"/>
                <a:ext cx="68263" cy="69850"/>
              </a:xfrm>
              <a:custGeom>
                <a:avLst/>
                <a:gdLst>
                  <a:gd name="T0" fmla="*/ 0 w 25"/>
                  <a:gd name="T1" fmla="*/ 19 h 26"/>
                  <a:gd name="T2" fmla="*/ 14 w 25"/>
                  <a:gd name="T3" fmla="*/ 18 h 26"/>
                  <a:gd name="T4" fmla="*/ 20 w 25"/>
                  <a:gd name="T5" fmla="*/ 13 h 26"/>
                  <a:gd name="T6" fmla="*/ 12 w 25"/>
                  <a:gd name="T7" fmla="*/ 7 h 26"/>
                  <a:gd name="T8" fmla="*/ 5 w 25"/>
                  <a:gd name="T9" fmla="*/ 7 h 26"/>
                  <a:gd name="T10" fmla="*/ 15 w 25"/>
                  <a:gd name="T11" fmla="*/ 2 h 26"/>
                  <a:gd name="T12" fmla="*/ 25 w 25"/>
                  <a:gd name="T13" fmla="*/ 16 h 26"/>
                  <a:gd name="T14" fmla="*/ 11 w 25"/>
                  <a:gd name="T15" fmla="*/ 26 h 26"/>
                  <a:gd name="T16" fmla="*/ 0 w 25"/>
                  <a:gd name="T17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6">
                    <a:moveTo>
                      <a:pt x="0" y="19"/>
                    </a:moveTo>
                    <a:cubicBezTo>
                      <a:pt x="5" y="19"/>
                      <a:pt x="10" y="19"/>
                      <a:pt x="14" y="18"/>
                    </a:cubicBezTo>
                    <a:cubicBezTo>
                      <a:pt x="16" y="18"/>
                      <a:pt x="18" y="15"/>
                      <a:pt x="20" y="13"/>
                    </a:cubicBezTo>
                    <a:cubicBezTo>
                      <a:pt x="17" y="11"/>
                      <a:pt x="15" y="9"/>
                      <a:pt x="12" y="7"/>
                    </a:cubicBezTo>
                    <a:cubicBezTo>
                      <a:pt x="11" y="6"/>
                      <a:pt x="8" y="7"/>
                      <a:pt x="5" y="7"/>
                    </a:cubicBezTo>
                    <a:cubicBezTo>
                      <a:pt x="8" y="2"/>
                      <a:pt x="11" y="0"/>
                      <a:pt x="15" y="2"/>
                    </a:cubicBezTo>
                    <a:cubicBezTo>
                      <a:pt x="21" y="3"/>
                      <a:pt x="25" y="10"/>
                      <a:pt x="25" y="16"/>
                    </a:cubicBezTo>
                    <a:cubicBezTo>
                      <a:pt x="24" y="21"/>
                      <a:pt x="18" y="25"/>
                      <a:pt x="11" y="26"/>
                    </a:cubicBezTo>
                    <a:cubicBezTo>
                      <a:pt x="6" y="26"/>
                      <a:pt x="1" y="25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17"/>
              <p:cNvSpPr/>
              <p:nvPr/>
            </p:nvSpPr>
            <p:spPr bwMode="auto">
              <a:xfrm>
                <a:off x="3897313" y="4959350"/>
                <a:ext cx="28575" cy="53975"/>
              </a:xfrm>
              <a:custGeom>
                <a:avLst/>
                <a:gdLst>
                  <a:gd name="T0" fmla="*/ 7 w 11"/>
                  <a:gd name="T1" fmla="*/ 0 h 20"/>
                  <a:gd name="T2" fmla="*/ 5 w 11"/>
                  <a:gd name="T3" fmla="*/ 20 h 20"/>
                  <a:gd name="T4" fmla="*/ 7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7" y="0"/>
                    </a:moveTo>
                    <a:cubicBezTo>
                      <a:pt x="11" y="6"/>
                      <a:pt x="10" y="15"/>
                      <a:pt x="5" y="20"/>
                    </a:cubicBezTo>
                    <a:cubicBezTo>
                      <a:pt x="0" y="15"/>
                      <a:pt x="1" y="6"/>
                      <a:pt x="7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118"/>
              <p:cNvSpPr/>
              <p:nvPr/>
            </p:nvSpPr>
            <p:spPr bwMode="auto">
              <a:xfrm>
                <a:off x="3951288" y="5030788"/>
                <a:ext cx="23813" cy="23813"/>
              </a:xfrm>
              <a:custGeom>
                <a:avLst/>
                <a:gdLst>
                  <a:gd name="T0" fmla="*/ 0 w 9"/>
                  <a:gd name="T1" fmla="*/ 0 h 9"/>
                  <a:gd name="T2" fmla="*/ 8 w 9"/>
                  <a:gd name="T3" fmla="*/ 9 h 9"/>
                  <a:gd name="T4" fmla="*/ 0 w 9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7" y="0"/>
                      <a:pt x="9" y="2"/>
                      <a:pt x="8" y="9"/>
                    </a:cubicBezTo>
                    <a:cubicBezTo>
                      <a:pt x="3" y="9"/>
                      <a:pt x="3" y="8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119"/>
              <p:cNvSpPr/>
              <p:nvPr/>
            </p:nvSpPr>
            <p:spPr bwMode="auto">
              <a:xfrm>
                <a:off x="4376738" y="3640138"/>
                <a:ext cx="69850" cy="80963"/>
              </a:xfrm>
              <a:custGeom>
                <a:avLst/>
                <a:gdLst>
                  <a:gd name="T0" fmla="*/ 0 w 26"/>
                  <a:gd name="T1" fmla="*/ 13 h 30"/>
                  <a:gd name="T2" fmla="*/ 11 w 26"/>
                  <a:gd name="T3" fmla="*/ 24 h 30"/>
                  <a:gd name="T4" fmla="*/ 18 w 26"/>
                  <a:gd name="T5" fmla="*/ 18 h 30"/>
                  <a:gd name="T6" fmla="*/ 8 w 26"/>
                  <a:gd name="T7" fmla="*/ 3 h 30"/>
                  <a:gd name="T8" fmla="*/ 22 w 26"/>
                  <a:gd name="T9" fmla="*/ 5 h 30"/>
                  <a:gd name="T10" fmla="*/ 22 w 26"/>
                  <a:gd name="T11" fmla="*/ 22 h 30"/>
                  <a:gd name="T12" fmla="*/ 7 w 26"/>
                  <a:gd name="T13" fmla="*/ 28 h 30"/>
                  <a:gd name="T14" fmla="*/ 0 w 26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0">
                    <a:moveTo>
                      <a:pt x="0" y="13"/>
                    </a:moveTo>
                    <a:cubicBezTo>
                      <a:pt x="3" y="20"/>
                      <a:pt x="5" y="26"/>
                      <a:pt x="11" y="24"/>
                    </a:cubicBezTo>
                    <a:cubicBezTo>
                      <a:pt x="14" y="23"/>
                      <a:pt x="17" y="20"/>
                      <a:pt x="18" y="18"/>
                    </a:cubicBezTo>
                    <a:cubicBezTo>
                      <a:pt x="20" y="12"/>
                      <a:pt x="18" y="10"/>
                      <a:pt x="8" y="3"/>
                    </a:cubicBezTo>
                    <a:cubicBezTo>
                      <a:pt x="13" y="0"/>
                      <a:pt x="18" y="1"/>
                      <a:pt x="22" y="5"/>
                    </a:cubicBezTo>
                    <a:cubicBezTo>
                      <a:pt x="26" y="9"/>
                      <a:pt x="26" y="16"/>
                      <a:pt x="22" y="22"/>
                    </a:cubicBezTo>
                    <a:cubicBezTo>
                      <a:pt x="19" y="27"/>
                      <a:pt x="13" y="30"/>
                      <a:pt x="7" y="28"/>
                    </a:cubicBezTo>
                    <a:cubicBezTo>
                      <a:pt x="1" y="26"/>
                      <a:pt x="0" y="21"/>
                      <a:pt x="0" y="1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120"/>
              <p:cNvSpPr/>
              <p:nvPr/>
            </p:nvSpPr>
            <p:spPr bwMode="auto">
              <a:xfrm>
                <a:off x="4387851" y="3490913"/>
                <a:ext cx="39688" cy="41275"/>
              </a:xfrm>
              <a:custGeom>
                <a:avLst/>
                <a:gdLst>
                  <a:gd name="T0" fmla="*/ 12 w 15"/>
                  <a:gd name="T1" fmla="*/ 0 h 15"/>
                  <a:gd name="T2" fmla="*/ 14 w 15"/>
                  <a:gd name="T3" fmla="*/ 4 h 15"/>
                  <a:gd name="T4" fmla="*/ 7 w 15"/>
                  <a:gd name="T5" fmla="*/ 13 h 15"/>
                  <a:gd name="T6" fmla="*/ 0 w 15"/>
                  <a:gd name="T7" fmla="*/ 14 h 15"/>
                  <a:gd name="T8" fmla="*/ 12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2" y="0"/>
                    </a:moveTo>
                    <a:cubicBezTo>
                      <a:pt x="12" y="1"/>
                      <a:pt x="15" y="3"/>
                      <a:pt x="14" y="4"/>
                    </a:cubicBezTo>
                    <a:cubicBezTo>
                      <a:pt x="12" y="8"/>
                      <a:pt x="10" y="11"/>
                      <a:pt x="7" y="13"/>
                    </a:cubicBezTo>
                    <a:cubicBezTo>
                      <a:pt x="6" y="15"/>
                      <a:pt x="3" y="14"/>
                      <a:pt x="0" y="14"/>
                    </a:cubicBezTo>
                    <a:cubicBezTo>
                      <a:pt x="5" y="9"/>
                      <a:pt x="8" y="5"/>
                      <a:pt x="12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21"/>
              <p:cNvSpPr/>
              <p:nvPr/>
            </p:nvSpPr>
            <p:spPr bwMode="auto">
              <a:xfrm>
                <a:off x="4121151" y="2838450"/>
                <a:ext cx="26988" cy="55563"/>
              </a:xfrm>
              <a:custGeom>
                <a:avLst/>
                <a:gdLst>
                  <a:gd name="T0" fmla="*/ 8 w 10"/>
                  <a:gd name="T1" fmla="*/ 21 h 21"/>
                  <a:gd name="T2" fmla="*/ 2 w 10"/>
                  <a:gd name="T3" fmla="*/ 15 h 21"/>
                  <a:gd name="T4" fmla="*/ 1 w 10"/>
                  <a:gd name="T5" fmla="*/ 3 h 21"/>
                  <a:gd name="T6" fmla="*/ 7 w 10"/>
                  <a:gd name="T7" fmla="*/ 5 h 21"/>
                  <a:gd name="T8" fmla="*/ 10 w 10"/>
                  <a:gd name="T9" fmla="*/ 20 h 21"/>
                  <a:gd name="T10" fmla="*/ 8 w 10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1">
                    <a:moveTo>
                      <a:pt x="8" y="21"/>
                    </a:moveTo>
                    <a:cubicBezTo>
                      <a:pt x="6" y="19"/>
                      <a:pt x="3" y="18"/>
                      <a:pt x="2" y="15"/>
                    </a:cubicBezTo>
                    <a:cubicBezTo>
                      <a:pt x="1" y="12"/>
                      <a:pt x="0" y="7"/>
                      <a:pt x="1" y="3"/>
                    </a:cubicBezTo>
                    <a:cubicBezTo>
                      <a:pt x="2" y="0"/>
                      <a:pt x="6" y="2"/>
                      <a:pt x="7" y="5"/>
                    </a:cubicBezTo>
                    <a:cubicBezTo>
                      <a:pt x="9" y="9"/>
                      <a:pt x="9" y="15"/>
                      <a:pt x="10" y="20"/>
                    </a:cubicBezTo>
                    <a:cubicBezTo>
                      <a:pt x="10" y="20"/>
                      <a:pt x="9" y="21"/>
                      <a:pt x="8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22"/>
              <p:cNvSpPr/>
              <p:nvPr/>
            </p:nvSpPr>
            <p:spPr bwMode="auto">
              <a:xfrm>
                <a:off x="4148138" y="2846388"/>
                <a:ext cx="30163" cy="39688"/>
              </a:xfrm>
              <a:custGeom>
                <a:avLst/>
                <a:gdLst>
                  <a:gd name="T0" fmla="*/ 9 w 11"/>
                  <a:gd name="T1" fmla="*/ 15 h 15"/>
                  <a:gd name="T2" fmla="*/ 3 w 11"/>
                  <a:gd name="T3" fmla="*/ 0 h 15"/>
                  <a:gd name="T4" fmla="*/ 9 w 1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5">
                    <a:moveTo>
                      <a:pt x="9" y="15"/>
                    </a:moveTo>
                    <a:cubicBezTo>
                      <a:pt x="2" y="15"/>
                      <a:pt x="0" y="10"/>
                      <a:pt x="3" y="0"/>
                    </a:cubicBezTo>
                    <a:cubicBezTo>
                      <a:pt x="9" y="1"/>
                      <a:pt x="11" y="5"/>
                      <a:pt x="9" y="1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123"/>
              <p:cNvSpPr/>
              <p:nvPr/>
            </p:nvSpPr>
            <p:spPr bwMode="auto">
              <a:xfrm>
                <a:off x="4102101" y="3027363"/>
                <a:ext cx="33338" cy="49213"/>
              </a:xfrm>
              <a:custGeom>
                <a:avLst/>
                <a:gdLst>
                  <a:gd name="T0" fmla="*/ 5 w 12"/>
                  <a:gd name="T1" fmla="*/ 0 h 18"/>
                  <a:gd name="T2" fmla="*/ 12 w 12"/>
                  <a:gd name="T3" fmla="*/ 18 h 18"/>
                  <a:gd name="T4" fmla="*/ 5 w 12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8">
                    <a:moveTo>
                      <a:pt x="5" y="0"/>
                    </a:moveTo>
                    <a:cubicBezTo>
                      <a:pt x="7" y="7"/>
                      <a:pt x="9" y="12"/>
                      <a:pt x="12" y="18"/>
                    </a:cubicBezTo>
                    <a:cubicBezTo>
                      <a:pt x="4" y="17"/>
                      <a:pt x="0" y="8"/>
                      <a:pt x="5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124"/>
              <p:cNvSpPr/>
              <p:nvPr/>
            </p:nvSpPr>
            <p:spPr bwMode="auto">
              <a:xfrm>
                <a:off x="4132263" y="2608263"/>
                <a:ext cx="22225" cy="50800"/>
              </a:xfrm>
              <a:custGeom>
                <a:avLst/>
                <a:gdLst>
                  <a:gd name="T0" fmla="*/ 3 w 8"/>
                  <a:gd name="T1" fmla="*/ 0 h 19"/>
                  <a:gd name="T2" fmla="*/ 8 w 8"/>
                  <a:gd name="T3" fmla="*/ 16 h 19"/>
                  <a:gd name="T4" fmla="*/ 7 w 8"/>
                  <a:gd name="T5" fmla="*/ 19 h 19"/>
                  <a:gd name="T6" fmla="*/ 4 w 8"/>
                  <a:gd name="T7" fmla="*/ 17 h 19"/>
                  <a:gd name="T8" fmla="*/ 0 w 8"/>
                  <a:gd name="T9" fmla="*/ 1 h 19"/>
                  <a:gd name="T10" fmla="*/ 3 w 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9">
                    <a:moveTo>
                      <a:pt x="3" y="0"/>
                    </a:moveTo>
                    <a:cubicBezTo>
                      <a:pt x="5" y="6"/>
                      <a:pt x="7" y="11"/>
                      <a:pt x="8" y="16"/>
                    </a:cubicBezTo>
                    <a:cubicBezTo>
                      <a:pt x="8" y="16"/>
                      <a:pt x="7" y="18"/>
                      <a:pt x="7" y="19"/>
                    </a:cubicBezTo>
                    <a:cubicBezTo>
                      <a:pt x="6" y="18"/>
                      <a:pt x="4" y="18"/>
                      <a:pt x="4" y="17"/>
                    </a:cubicBezTo>
                    <a:cubicBezTo>
                      <a:pt x="2" y="12"/>
                      <a:pt x="1" y="6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125"/>
              <p:cNvSpPr/>
              <p:nvPr/>
            </p:nvSpPr>
            <p:spPr bwMode="auto">
              <a:xfrm>
                <a:off x="4546601" y="2608263"/>
                <a:ext cx="19050" cy="50800"/>
              </a:xfrm>
              <a:custGeom>
                <a:avLst/>
                <a:gdLst>
                  <a:gd name="T0" fmla="*/ 7 w 7"/>
                  <a:gd name="T1" fmla="*/ 1 h 19"/>
                  <a:gd name="T2" fmla="*/ 4 w 7"/>
                  <a:gd name="T3" fmla="*/ 16 h 19"/>
                  <a:gd name="T4" fmla="*/ 1 w 7"/>
                  <a:gd name="T5" fmla="*/ 19 h 19"/>
                  <a:gd name="T6" fmla="*/ 0 w 7"/>
                  <a:gd name="T7" fmla="*/ 15 h 19"/>
                  <a:gd name="T8" fmla="*/ 5 w 7"/>
                  <a:gd name="T9" fmla="*/ 0 h 19"/>
                  <a:gd name="T10" fmla="*/ 7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7" y="1"/>
                    </a:moveTo>
                    <a:cubicBezTo>
                      <a:pt x="6" y="6"/>
                      <a:pt x="5" y="11"/>
                      <a:pt x="4" y="16"/>
                    </a:cubicBezTo>
                    <a:cubicBezTo>
                      <a:pt x="4" y="17"/>
                      <a:pt x="2" y="18"/>
                      <a:pt x="1" y="19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1" y="10"/>
                      <a:pt x="3" y="5"/>
                      <a:pt x="5" y="0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126"/>
              <p:cNvSpPr/>
              <p:nvPr/>
            </p:nvSpPr>
            <p:spPr bwMode="auto">
              <a:xfrm>
                <a:off x="4181476" y="2851150"/>
                <a:ext cx="19050" cy="34925"/>
              </a:xfrm>
              <a:custGeom>
                <a:avLst/>
                <a:gdLst>
                  <a:gd name="T0" fmla="*/ 7 w 7"/>
                  <a:gd name="T1" fmla="*/ 13 h 13"/>
                  <a:gd name="T2" fmla="*/ 0 w 7"/>
                  <a:gd name="T3" fmla="*/ 3 h 13"/>
                  <a:gd name="T4" fmla="*/ 2 w 7"/>
                  <a:gd name="T5" fmla="*/ 0 h 13"/>
                  <a:gd name="T6" fmla="*/ 6 w 7"/>
                  <a:gd name="T7" fmla="*/ 3 h 13"/>
                  <a:gd name="T8" fmla="*/ 7 w 7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7" y="13"/>
                    </a:moveTo>
                    <a:cubicBezTo>
                      <a:pt x="1" y="12"/>
                      <a:pt x="0" y="8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6" y="2"/>
                      <a:pt x="6" y="3"/>
                    </a:cubicBezTo>
                    <a:cubicBezTo>
                      <a:pt x="7" y="6"/>
                      <a:pt x="7" y="9"/>
                      <a:pt x="7" y="1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127"/>
              <p:cNvSpPr/>
              <p:nvPr/>
            </p:nvSpPr>
            <p:spPr bwMode="auto">
              <a:xfrm>
                <a:off x="4465638" y="2590800"/>
                <a:ext cx="23813" cy="38100"/>
              </a:xfrm>
              <a:custGeom>
                <a:avLst/>
                <a:gdLst>
                  <a:gd name="T0" fmla="*/ 6 w 9"/>
                  <a:gd name="T1" fmla="*/ 1 h 14"/>
                  <a:gd name="T2" fmla="*/ 0 w 9"/>
                  <a:gd name="T3" fmla="*/ 14 h 14"/>
                  <a:gd name="T4" fmla="*/ 4 w 9"/>
                  <a:gd name="T5" fmla="*/ 0 h 14"/>
                  <a:gd name="T6" fmla="*/ 6 w 9"/>
                  <a:gd name="T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4">
                    <a:moveTo>
                      <a:pt x="6" y="1"/>
                    </a:moveTo>
                    <a:cubicBezTo>
                      <a:pt x="9" y="8"/>
                      <a:pt x="7" y="12"/>
                      <a:pt x="0" y="14"/>
                    </a:cubicBezTo>
                    <a:cubicBezTo>
                      <a:pt x="2" y="9"/>
                      <a:pt x="3" y="5"/>
                      <a:pt x="4" y="0"/>
                    </a:cubicBezTo>
                    <a:cubicBezTo>
                      <a:pt x="4" y="1"/>
                      <a:pt x="5" y="1"/>
                      <a:pt x="6" y="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128"/>
              <p:cNvSpPr/>
              <p:nvPr/>
            </p:nvSpPr>
            <p:spPr bwMode="auto">
              <a:xfrm>
                <a:off x="4211638" y="2590800"/>
                <a:ext cx="20638" cy="38100"/>
              </a:xfrm>
              <a:custGeom>
                <a:avLst/>
                <a:gdLst>
                  <a:gd name="T0" fmla="*/ 8 w 8"/>
                  <a:gd name="T1" fmla="*/ 14 h 14"/>
                  <a:gd name="T2" fmla="*/ 5 w 8"/>
                  <a:gd name="T3" fmla="*/ 0 h 14"/>
                  <a:gd name="T4" fmla="*/ 8 w 8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4">
                    <a:moveTo>
                      <a:pt x="8" y="14"/>
                    </a:moveTo>
                    <a:cubicBezTo>
                      <a:pt x="1" y="12"/>
                      <a:pt x="0" y="7"/>
                      <a:pt x="5" y="0"/>
                    </a:cubicBezTo>
                    <a:cubicBezTo>
                      <a:pt x="6" y="5"/>
                      <a:pt x="7" y="9"/>
                      <a:pt x="8" y="1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129"/>
              <p:cNvSpPr/>
              <p:nvPr/>
            </p:nvSpPr>
            <p:spPr bwMode="auto">
              <a:xfrm>
                <a:off x="4138613" y="3027363"/>
                <a:ext cx="15875" cy="30163"/>
              </a:xfrm>
              <a:custGeom>
                <a:avLst/>
                <a:gdLst>
                  <a:gd name="T0" fmla="*/ 2 w 6"/>
                  <a:gd name="T1" fmla="*/ 11 h 11"/>
                  <a:gd name="T2" fmla="*/ 0 w 6"/>
                  <a:gd name="T3" fmla="*/ 1 h 11"/>
                  <a:gd name="T4" fmla="*/ 4 w 6"/>
                  <a:gd name="T5" fmla="*/ 0 h 11"/>
                  <a:gd name="T6" fmla="*/ 6 w 6"/>
                  <a:gd name="T7" fmla="*/ 10 h 11"/>
                  <a:gd name="T8" fmla="*/ 2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2" y="1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0"/>
                    </a:cubicBezTo>
                    <a:cubicBezTo>
                      <a:pt x="5" y="4"/>
                      <a:pt x="5" y="7"/>
                      <a:pt x="6" y="10"/>
                    </a:cubicBezTo>
                    <a:cubicBezTo>
                      <a:pt x="5" y="11"/>
                      <a:pt x="3" y="11"/>
                      <a:pt x="2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130"/>
              <p:cNvSpPr/>
              <p:nvPr/>
            </p:nvSpPr>
            <p:spPr bwMode="auto">
              <a:xfrm>
                <a:off x="4511676" y="2605088"/>
                <a:ext cx="19050" cy="34925"/>
              </a:xfrm>
              <a:custGeom>
                <a:avLst/>
                <a:gdLst>
                  <a:gd name="T0" fmla="*/ 0 w 7"/>
                  <a:gd name="T1" fmla="*/ 12 h 13"/>
                  <a:gd name="T2" fmla="*/ 5 w 7"/>
                  <a:gd name="T3" fmla="*/ 0 h 13"/>
                  <a:gd name="T4" fmla="*/ 7 w 7"/>
                  <a:gd name="T5" fmla="*/ 1 h 13"/>
                  <a:gd name="T6" fmla="*/ 3 w 7"/>
                  <a:gd name="T7" fmla="*/ 13 h 13"/>
                  <a:gd name="T8" fmla="*/ 0 w 7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0" y="12"/>
                    </a:moveTo>
                    <a:cubicBezTo>
                      <a:pt x="1" y="8"/>
                      <a:pt x="3" y="4"/>
                      <a:pt x="5" y="0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6" y="5"/>
                      <a:pt x="4" y="9"/>
                      <a:pt x="3" y="13"/>
                    </a:cubicBezTo>
                    <a:cubicBezTo>
                      <a:pt x="2" y="13"/>
                      <a:pt x="1" y="12"/>
                      <a:pt x="0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131"/>
              <p:cNvSpPr/>
              <p:nvPr/>
            </p:nvSpPr>
            <p:spPr bwMode="auto">
              <a:xfrm>
                <a:off x="4167188" y="2605088"/>
                <a:ext cx="22225" cy="34925"/>
              </a:xfrm>
              <a:custGeom>
                <a:avLst/>
                <a:gdLst>
                  <a:gd name="T0" fmla="*/ 5 w 8"/>
                  <a:gd name="T1" fmla="*/ 13 h 13"/>
                  <a:gd name="T2" fmla="*/ 0 w 8"/>
                  <a:gd name="T3" fmla="*/ 1 h 13"/>
                  <a:gd name="T4" fmla="*/ 2 w 8"/>
                  <a:gd name="T5" fmla="*/ 0 h 13"/>
                  <a:gd name="T6" fmla="*/ 8 w 8"/>
                  <a:gd name="T7" fmla="*/ 12 h 13"/>
                  <a:gd name="T8" fmla="*/ 5 w 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5" y="13"/>
                    </a:moveTo>
                    <a:cubicBezTo>
                      <a:pt x="3" y="9"/>
                      <a:pt x="1" y="5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4" y="4"/>
                      <a:pt x="6" y="8"/>
                      <a:pt x="8" y="12"/>
                    </a:cubicBezTo>
                    <a:cubicBezTo>
                      <a:pt x="7" y="12"/>
                      <a:pt x="6" y="13"/>
                      <a:pt x="5" y="13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132"/>
              <p:cNvSpPr/>
              <p:nvPr/>
            </p:nvSpPr>
            <p:spPr bwMode="auto">
              <a:xfrm>
                <a:off x="4175126" y="3038475"/>
                <a:ext cx="14288" cy="26988"/>
              </a:xfrm>
              <a:custGeom>
                <a:avLst/>
                <a:gdLst>
                  <a:gd name="T0" fmla="*/ 2 w 5"/>
                  <a:gd name="T1" fmla="*/ 10 h 10"/>
                  <a:gd name="T2" fmla="*/ 0 w 5"/>
                  <a:gd name="T3" fmla="*/ 1 h 10"/>
                  <a:gd name="T4" fmla="*/ 1 w 5"/>
                  <a:gd name="T5" fmla="*/ 0 h 10"/>
                  <a:gd name="T6" fmla="*/ 5 w 5"/>
                  <a:gd name="T7" fmla="*/ 2 h 10"/>
                  <a:gd name="T8" fmla="*/ 5 w 5"/>
                  <a:gd name="T9" fmla="*/ 10 h 10"/>
                  <a:gd name="T10" fmla="*/ 2 w 5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0">
                    <a:moveTo>
                      <a:pt x="2" y="10"/>
                    </a:moveTo>
                    <a:cubicBezTo>
                      <a:pt x="1" y="7"/>
                      <a:pt x="0" y="4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" y="1"/>
                      <a:pt x="5" y="1"/>
                      <a:pt x="5" y="2"/>
                    </a:cubicBezTo>
                    <a:cubicBezTo>
                      <a:pt x="5" y="5"/>
                      <a:pt x="5" y="7"/>
                      <a:pt x="5" y="10"/>
                    </a:cubicBezTo>
                    <a:cubicBezTo>
                      <a:pt x="4" y="10"/>
                      <a:pt x="3" y="10"/>
                      <a:pt x="2" y="1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133"/>
              <p:cNvSpPr/>
              <p:nvPr/>
            </p:nvSpPr>
            <p:spPr bwMode="auto">
              <a:xfrm>
                <a:off x="4573588" y="2628900"/>
                <a:ext cx="22225" cy="34925"/>
              </a:xfrm>
              <a:custGeom>
                <a:avLst/>
                <a:gdLst>
                  <a:gd name="T0" fmla="*/ 0 w 8"/>
                  <a:gd name="T1" fmla="*/ 12 h 13"/>
                  <a:gd name="T2" fmla="*/ 6 w 8"/>
                  <a:gd name="T3" fmla="*/ 0 h 13"/>
                  <a:gd name="T4" fmla="*/ 8 w 8"/>
                  <a:gd name="T5" fmla="*/ 1 h 13"/>
                  <a:gd name="T6" fmla="*/ 3 w 8"/>
                  <a:gd name="T7" fmla="*/ 13 h 13"/>
                  <a:gd name="T8" fmla="*/ 0 w 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12"/>
                    </a:moveTo>
                    <a:cubicBezTo>
                      <a:pt x="2" y="8"/>
                      <a:pt x="4" y="4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6" y="5"/>
                      <a:pt x="5" y="9"/>
                      <a:pt x="3" y="13"/>
                    </a:cubicBezTo>
                    <a:cubicBezTo>
                      <a:pt x="2" y="13"/>
                      <a:pt x="1" y="12"/>
                      <a:pt x="0" y="1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134"/>
              <p:cNvSpPr/>
              <p:nvPr/>
            </p:nvSpPr>
            <p:spPr bwMode="auto">
              <a:xfrm>
                <a:off x="4108451" y="2628900"/>
                <a:ext cx="19050" cy="33338"/>
              </a:xfrm>
              <a:custGeom>
                <a:avLst/>
                <a:gdLst>
                  <a:gd name="T0" fmla="*/ 0 w 7"/>
                  <a:gd name="T1" fmla="*/ 0 h 12"/>
                  <a:gd name="T2" fmla="*/ 7 w 7"/>
                  <a:gd name="T3" fmla="*/ 12 h 12"/>
                  <a:gd name="T4" fmla="*/ 0 w 7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2">
                    <a:moveTo>
                      <a:pt x="0" y="0"/>
                    </a:moveTo>
                    <a:cubicBezTo>
                      <a:pt x="2" y="4"/>
                      <a:pt x="4" y="8"/>
                      <a:pt x="7" y="12"/>
                    </a:cubicBezTo>
                    <a:cubicBezTo>
                      <a:pt x="1" y="11"/>
                      <a:pt x="1" y="10"/>
                      <a:pt x="0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255010" y="151765"/>
            <a:ext cx="4107180" cy="2342515"/>
            <a:chOff x="7522624" y="1711467"/>
            <a:chExt cx="2698523" cy="1980244"/>
          </a:xfrm>
        </p:grpSpPr>
        <p:grpSp>
          <p:nvGrpSpPr>
            <p:cNvPr id="5" name="组合 4"/>
            <p:cNvGrpSpPr/>
            <p:nvPr/>
          </p:nvGrpSpPr>
          <p:grpSpPr>
            <a:xfrm flipH="1">
              <a:off x="7522624" y="1711467"/>
              <a:ext cx="2698523" cy="1980244"/>
              <a:chOff x="3246438" y="1068388"/>
              <a:chExt cx="5711825" cy="4678363"/>
            </a:xfrm>
            <a:solidFill>
              <a:schemeClr val="tx1"/>
            </a:solidFill>
          </p:grpSpPr>
          <p:sp>
            <p:nvSpPr>
              <p:cNvPr id="7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solidFill>
                <a:srgbClr val="C30F0F"/>
              </a:solidFill>
              <a:ln w="9525">
                <a:solidFill>
                  <a:srgbClr val="C30F0F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solidFill>
                <a:srgbClr val="C3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6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17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18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19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0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1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2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3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4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6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7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8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2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3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4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5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6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7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8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9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0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1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2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3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4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5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6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7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8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49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0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1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2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3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4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5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6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7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8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59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0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1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2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3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4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5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66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86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87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88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89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0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1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2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3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4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5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6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7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8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299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0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1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2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3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4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5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6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7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8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09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0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1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2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3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4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  <p:sp>
              <p:nvSpPr>
                <p:cNvPr id="315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2400">
                    <a:latin typeface="方正静蕾简体" panose="02000000000000000000" pitchFamily="2" charset="-122"/>
                    <a:ea typeface="方正静蕾简体" panose="02000000000000000000" pitchFamily="2" charset="-122"/>
                  </a:endParaRPr>
                </a:p>
              </p:txBody>
            </p:sp>
          </p:grpSp>
        </p:grpSp>
        <p:sp>
          <p:nvSpPr>
            <p:cNvPr id="407" name="文本框 49"/>
            <p:cNvSpPr txBox="1">
              <a:spLocks noChangeArrowheads="1"/>
            </p:cNvSpPr>
            <p:nvPr/>
          </p:nvSpPr>
          <p:spPr bwMode="auto">
            <a:xfrm>
              <a:off x="7855212" y="2024734"/>
              <a:ext cx="2092692" cy="1340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5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想一想：</a:t>
              </a:r>
              <a:r>
                <a:rPr lang="en-US" altLang="zh-CN" sz="5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150×3=</a:t>
              </a:r>
              <a:endParaRPr lang="zh-CN" altLang="en-US" sz="54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7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6398" y="-136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" name="组合 173"/>
          <p:cNvGrpSpPr/>
          <p:nvPr/>
        </p:nvGrpSpPr>
        <p:grpSpPr>
          <a:xfrm>
            <a:off x="-38582" y="-14999"/>
            <a:ext cx="3251835" cy="1131570"/>
            <a:chOff x="70" y="129"/>
            <a:chExt cx="5121" cy="1782"/>
          </a:xfrm>
        </p:grpSpPr>
        <p:pic>
          <p:nvPicPr>
            <p:cNvPr id="175" name="图片 17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76" name="图片 17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78" name="图片 1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972511" y="3228453"/>
            <a:ext cx="2559852" cy="3621790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9385" y="1863090"/>
            <a:ext cx="7779385" cy="6261100"/>
          </a:xfrm>
          <a:prstGeom prst="rect">
            <a:avLst/>
          </a:prstGeom>
        </p:spPr>
      </p:pic>
      <p:sp>
        <p:nvSpPr>
          <p:cNvPr id="180" name="文本框 60"/>
          <p:cNvSpPr txBox="1"/>
          <p:nvPr/>
        </p:nvSpPr>
        <p:spPr>
          <a:xfrm>
            <a:off x="5508625" y="2933065"/>
            <a:ext cx="4919345" cy="4122062"/>
          </a:xfrm>
          <a:prstGeom prst="wave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、对比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交流算式的不同之</a:t>
            </a:r>
            <a:r>
              <a:rPr lang="zh-CN" altLang="en-US" sz="3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处？</a:t>
            </a:r>
            <a:endParaRPr lang="en-US" altLang="zh-CN" sz="3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en-US" altLang="zh-CN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150×3</a:t>
            </a:r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15×3</a:t>
            </a:r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有什么不同？</a:t>
            </a:r>
            <a:endParaRPr lang="zh-CN" altLang="en-US" sz="3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1" name="图片 18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940000">
            <a:off x="3714115" y="3249930"/>
            <a:ext cx="2155190" cy="2112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7634397" y="5139593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6600" b="1" dirty="0">
              <a:solidFill>
                <a:schemeClr val="bg1"/>
              </a:solidFill>
            </a:endParaRPr>
          </a:p>
        </p:txBody>
      </p:sp>
      <p:pic>
        <p:nvPicPr>
          <p:cNvPr id="30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" name="组合 30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32" name="图片 3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4148086" y="-148093"/>
            <a:ext cx="4270933" cy="2325040"/>
            <a:chOff x="-51859" y="123185"/>
            <a:chExt cx="4270933" cy="232504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350" y="304292"/>
              <a:ext cx="3958724" cy="214393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1859" y="123185"/>
              <a:ext cx="1335450" cy="1062290"/>
            </a:xfrm>
            <a:prstGeom prst="rect">
              <a:avLst/>
            </a:prstGeom>
          </p:spPr>
        </p:pic>
      </p:grpSp>
      <p:sp>
        <p:nvSpPr>
          <p:cNvPr id="44" name="文本框 43"/>
          <p:cNvSpPr txBox="1"/>
          <p:nvPr/>
        </p:nvSpPr>
        <p:spPr>
          <a:xfrm>
            <a:off x="5194151" y="670712"/>
            <a:ext cx="262509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ln w="31750">
                  <a:solidFill>
                    <a:schemeClr val="bg1"/>
                  </a:solidFill>
                </a:ln>
                <a:solidFill>
                  <a:srgbClr val="FFCE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讨论积的变化</a:t>
            </a:r>
            <a:endParaRPr lang="zh-CN" altLang="en-US" sz="3200" b="1" dirty="0">
              <a:ln w="31750">
                <a:solidFill>
                  <a:schemeClr val="bg1"/>
                </a:solidFill>
              </a:ln>
              <a:solidFill>
                <a:srgbClr val="28B8D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6227" y="3108762"/>
            <a:ext cx="1781284" cy="313882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44511" y="3244631"/>
            <a:ext cx="2664554" cy="3212065"/>
          </a:xfrm>
          <a:prstGeom prst="rect">
            <a:avLst/>
          </a:prstGeom>
        </p:spPr>
      </p:pic>
      <p:grpSp>
        <p:nvGrpSpPr>
          <p:cNvPr id="47" name="ïṧḻïḑé"/>
          <p:cNvGrpSpPr/>
          <p:nvPr/>
        </p:nvGrpSpPr>
        <p:grpSpPr>
          <a:xfrm>
            <a:off x="2685249" y="1546180"/>
            <a:ext cx="2093986" cy="2191053"/>
            <a:chOff x="914400" y="1205246"/>
            <a:chExt cx="2376000" cy="2471787"/>
          </a:xfrm>
        </p:grpSpPr>
        <p:sp>
          <p:nvSpPr>
            <p:cNvPr id="48" name="ïṧ1ïďé"/>
            <p:cNvSpPr/>
            <p:nvPr/>
          </p:nvSpPr>
          <p:spPr bwMode="auto">
            <a:xfrm>
              <a:off x="914400" y="1205246"/>
              <a:ext cx="2376000" cy="2471787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28B8D3"/>
            </a:solidFill>
            <a:ln>
              <a:solidFill>
                <a:srgbClr val="28B8D3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íṣlíḋé"/>
            <p:cNvSpPr/>
            <p:nvPr/>
          </p:nvSpPr>
          <p:spPr bwMode="auto">
            <a:xfrm>
              <a:off x="1031047" y="1368358"/>
              <a:ext cx="2160000" cy="2160000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ïş1ïḋê"/>
            <p:cNvSpPr/>
            <p:nvPr/>
          </p:nvSpPr>
          <p:spPr bwMode="auto">
            <a:xfrm>
              <a:off x="1316954" y="1326535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28B8D3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一</a:t>
              </a:r>
            </a:p>
          </p:txBody>
        </p:sp>
        <p:sp>
          <p:nvSpPr>
            <p:cNvPr id="51" name="îšļïḑé"/>
            <p:cNvSpPr/>
            <p:nvPr/>
          </p:nvSpPr>
          <p:spPr bwMode="auto">
            <a:xfrm>
              <a:off x="1031047" y="1959120"/>
              <a:ext cx="205982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3200" dirty="0" smtClean="0"/>
                <a:t>可能不变</a:t>
              </a:r>
              <a:endParaRPr lang="en-US" altLang="zh-CN" sz="3200" dirty="0"/>
            </a:p>
          </p:txBody>
        </p:sp>
      </p:grpSp>
      <p:grpSp>
        <p:nvGrpSpPr>
          <p:cNvPr id="52" name="ïṧḻïḑé"/>
          <p:cNvGrpSpPr/>
          <p:nvPr/>
        </p:nvGrpSpPr>
        <p:grpSpPr>
          <a:xfrm>
            <a:off x="7622465" y="2196214"/>
            <a:ext cx="2369319" cy="2471787"/>
            <a:chOff x="914400" y="1205246"/>
            <a:chExt cx="2369319" cy="2471787"/>
          </a:xfrm>
        </p:grpSpPr>
        <p:sp>
          <p:nvSpPr>
            <p:cNvPr id="53" name="ïṧ1ïďé"/>
            <p:cNvSpPr/>
            <p:nvPr/>
          </p:nvSpPr>
          <p:spPr bwMode="auto">
            <a:xfrm>
              <a:off x="914400" y="1205246"/>
              <a:ext cx="2369319" cy="2471787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4" name="íṣlíḋé"/>
            <p:cNvSpPr/>
            <p:nvPr/>
          </p:nvSpPr>
          <p:spPr bwMode="auto">
            <a:xfrm>
              <a:off x="1019059" y="1372755"/>
              <a:ext cx="2160000" cy="2160000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" name="ïş1ïḋê"/>
            <p:cNvSpPr/>
            <p:nvPr/>
          </p:nvSpPr>
          <p:spPr bwMode="auto">
            <a:xfrm>
              <a:off x="1316954" y="1326535"/>
              <a:ext cx="1564211" cy="469473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二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îšļïḑé"/>
            <p:cNvSpPr/>
            <p:nvPr/>
          </p:nvSpPr>
          <p:spPr bwMode="auto">
            <a:xfrm>
              <a:off x="1223894" y="1892626"/>
              <a:ext cx="205982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sym typeface="微软雅黑" panose="020B0503020204020204" pitchFamily="34" charset="-122"/>
                </a:rPr>
                <a:t>积也扩大到原来的</a:t>
              </a:r>
              <a:r>
                <a:rPr lang="en-US" altLang="zh-CN" sz="2800" dirty="0">
                  <a:sym typeface="微软雅黑" panose="020B0503020204020204" pitchFamily="34" charset="-122"/>
                </a:rPr>
                <a:t>10</a:t>
              </a:r>
              <a:r>
                <a:rPr lang="zh-CN" altLang="en-US" sz="2800" dirty="0">
                  <a:sym typeface="微软雅黑" panose="020B0503020204020204" pitchFamily="34" charset="-122"/>
                </a:rPr>
                <a:t>倍。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853536" y="3835397"/>
            <a:ext cx="4077970" cy="2198370"/>
            <a:chOff x="6356639" y="972100"/>
            <a:chExt cx="3352113" cy="2198370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490" t="4904" r="24898" b="10573"/>
            <a:stretch>
              <a:fillRect/>
            </a:stretch>
          </p:blipFill>
          <p:spPr>
            <a:xfrm>
              <a:off x="6356639" y="972100"/>
              <a:ext cx="1232767" cy="1957252"/>
            </a:xfrm>
            <a:prstGeom prst="rect">
              <a:avLst/>
            </a:prstGeom>
          </p:spPr>
        </p:pic>
        <p:sp>
          <p:nvSpPr>
            <p:cNvPr id="60" name="流程图: 离页连接符 59"/>
            <p:cNvSpPr/>
            <p:nvPr/>
          </p:nvSpPr>
          <p:spPr>
            <a:xfrm>
              <a:off x="7117676" y="1805220"/>
              <a:ext cx="2591076" cy="1365250"/>
            </a:xfrm>
            <a:prstGeom prst="flowChartOffpageConnector">
              <a:avLst/>
            </a:prstGeom>
            <a:noFill/>
            <a:ln w="28575">
              <a:solidFill>
                <a:srgbClr val="28B8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他们谁预测的对呢</a:t>
              </a:r>
              <a:r>
                <a:rPr lang="en-US" altLang="zh-CN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r>
                <a:rPr lang="zh-CN" altLang="en-US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请你根据</a:t>
              </a:r>
              <a:r>
                <a:rPr lang="en-US" altLang="zh-CN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15×3</a:t>
              </a:r>
              <a:r>
                <a:rPr lang="zh-CN" altLang="en-US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的结果口算出</a:t>
              </a:r>
              <a:r>
                <a:rPr lang="en-US" altLang="zh-CN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150×3</a:t>
              </a:r>
              <a:r>
                <a:rPr lang="zh-CN" altLang="en-US" sz="2200" dirty="0">
                  <a:solidFill>
                    <a:srgbClr val="28B8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的结果。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" presetClass="entr" presetSubtype="3" fill="hold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4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4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951" y="1298895"/>
            <a:ext cx="3776247" cy="359667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85230" y="495935"/>
            <a:ext cx="4862195" cy="5420995"/>
            <a:chOff x="3822353" y="4294299"/>
            <a:chExt cx="1844285" cy="122745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22353" y="4294299"/>
              <a:ext cx="1844285" cy="1227459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4369195" y="4671040"/>
              <a:ext cx="996324" cy="139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rgbClr val="FFC000"/>
                </a:solidFill>
                <a:latin typeface="经典趣体简" panose="02010609000101010101" pitchFamily="49" charset="-122"/>
                <a:ea typeface="经典趣体简" panose="02010609000101010101" pitchFamily="49" charset="-122"/>
                <a:cs typeface="经典趣体简" panose="0201060900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 rot="1560000">
            <a:off x="1369621" y="4112314"/>
            <a:ext cx="474707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dirty="0">
                <a:solidFill>
                  <a:schemeClr val="accent4"/>
                </a:solidFill>
                <a:effectLst/>
                <a:latin typeface="迷你简黑棋" panose="02010604000101010101" charset="-122"/>
                <a:ea typeface="迷你简黑棋" panose="02010604000101010101" charset="-122"/>
              </a:rPr>
              <a:t>？</a:t>
            </a:r>
          </a:p>
        </p:txBody>
      </p:sp>
      <p:sp>
        <p:nvSpPr>
          <p:cNvPr id="5" name="矩形 4"/>
          <p:cNvSpPr/>
          <p:nvPr/>
        </p:nvSpPr>
        <p:spPr>
          <a:xfrm>
            <a:off x="945567" y="4074100"/>
            <a:ext cx="602676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dirty="0">
                <a:solidFill>
                  <a:schemeClr val="accent4"/>
                </a:solidFill>
                <a:effectLst/>
                <a:latin typeface="迷你简黑棋" panose="02010604000101010101" charset="-122"/>
                <a:ea typeface="迷你简黑棋" panose="02010604000101010101" charset="-122"/>
              </a:rPr>
              <a:t>？</a:t>
            </a:r>
          </a:p>
        </p:txBody>
      </p:sp>
      <p:sp>
        <p:nvSpPr>
          <p:cNvPr id="6" name="矩形 5"/>
          <p:cNvSpPr/>
          <p:nvPr/>
        </p:nvSpPr>
        <p:spPr>
          <a:xfrm rot="3600000">
            <a:off x="1567806" y="4459716"/>
            <a:ext cx="347444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dirty="0">
                <a:solidFill>
                  <a:schemeClr val="accent4"/>
                </a:solidFill>
                <a:effectLst/>
                <a:latin typeface="迷你简黑棋" panose="02010604000101010101" charset="-122"/>
                <a:ea typeface="迷你简黑棋" panose="02010604000101010101" charset="-122"/>
              </a:rPr>
              <a:t>？</a:t>
            </a: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118350" y="1515110"/>
            <a:ext cx="3661410" cy="82994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150×3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endParaRPr lang="zh-CN" altLang="en-US" sz="48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7631656" y="1652941"/>
            <a:ext cx="907711" cy="63184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377430" y="2162175"/>
            <a:ext cx="1220470" cy="588010"/>
            <a:chOff x="18947454" y="3750392"/>
            <a:chExt cx="2440940" cy="1176019"/>
          </a:xfrm>
        </p:grpSpPr>
        <p:cxnSp>
          <p:nvCxnSpPr>
            <p:cNvPr id="18" name="直接箭头连接符 17"/>
            <p:cNvCxnSpPr/>
            <p:nvPr/>
          </p:nvCxnSpPr>
          <p:spPr>
            <a:xfrm flipH="1">
              <a:off x="18947454" y="3799922"/>
              <a:ext cx="938530" cy="1126489"/>
            </a:xfrm>
            <a:prstGeom prst="straightConnector1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20255554" y="3750392"/>
              <a:ext cx="1132840" cy="1173479"/>
            </a:xfrm>
            <a:prstGeom prst="straightConnector1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6648708" y="2677607"/>
            <a:ext cx="944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8496165" y="2702110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31"/>
          <p:cNvSpPr>
            <a:spLocks noChangeArrowheads="1"/>
          </p:cNvSpPr>
          <p:nvPr/>
        </p:nvSpPr>
        <p:spPr bwMode="auto">
          <a:xfrm>
            <a:off x="7480942" y="2739162"/>
            <a:ext cx="92083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×3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31"/>
          <p:cNvSpPr>
            <a:spLocks noChangeArrowheads="1"/>
          </p:cNvSpPr>
          <p:nvPr/>
        </p:nvSpPr>
        <p:spPr bwMode="auto">
          <a:xfrm>
            <a:off x="8993198" y="2739535"/>
            <a:ext cx="92083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×3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>
            <a:off x="9281784" y="3323085"/>
            <a:ext cx="4604" cy="537404"/>
          </a:xfrm>
          <a:prstGeom prst="straightConnector1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7609767" y="3385721"/>
            <a:ext cx="4604" cy="537404"/>
          </a:xfrm>
          <a:prstGeom prst="straightConnector1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7117974" y="3778969"/>
            <a:ext cx="944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8730103" y="3778969"/>
            <a:ext cx="944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31"/>
          <p:cNvSpPr>
            <a:spLocks noChangeArrowheads="1"/>
          </p:cNvSpPr>
          <p:nvPr/>
        </p:nvSpPr>
        <p:spPr bwMode="auto">
          <a:xfrm>
            <a:off x="8057460" y="3860243"/>
            <a:ext cx="449262" cy="59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300" b="0" dirty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7734524" y="4432143"/>
            <a:ext cx="255300" cy="455583"/>
          </a:xfrm>
          <a:prstGeom prst="straightConnector1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8835804" y="4432518"/>
            <a:ext cx="240632" cy="463463"/>
          </a:xfrm>
          <a:prstGeom prst="straightConnector1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7891342" y="4797376"/>
            <a:ext cx="944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450</a:t>
            </a:r>
            <a:endParaRPr lang="zh-CN" altLang="en-US" sz="4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9674991" y="1423567"/>
            <a:ext cx="1104900" cy="82994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450</a:t>
            </a:r>
            <a:endParaRPr lang="zh-CN" altLang="en-US" sz="48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970" y="4485640"/>
            <a:ext cx="1331595" cy="2366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37215" y="4077335"/>
            <a:ext cx="1489710" cy="262509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14" name="图片 13" descr="图片8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3" name="图片 32" descr="xzgj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385398" y="2721290"/>
            <a:ext cx="41084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0 × 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3" name="组合 26"/>
          <p:cNvGrpSpPr/>
          <p:nvPr/>
        </p:nvGrpSpPr>
        <p:grpSpPr bwMode="auto">
          <a:xfrm>
            <a:off x="1974841" y="2321815"/>
            <a:ext cx="2357454" cy="506412"/>
            <a:chOff x="2277888" y="1916113"/>
            <a:chExt cx="2115790" cy="577850"/>
          </a:xfrm>
        </p:grpSpPr>
        <p:sp>
          <p:nvSpPr>
            <p:cNvPr id="57" name="箭头 154"/>
            <p:cNvSpPr>
              <a:spLocks noChangeShapeType="1"/>
            </p:cNvSpPr>
            <p:nvPr/>
          </p:nvSpPr>
          <p:spPr bwMode="auto">
            <a:xfrm>
              <a:off x="4315276" y="1917700"/>
              <a:ext cx="1587" cy="576263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2353382" y="1916113"/>
              <a:ext cx="1944000" cy="1587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2355835" y="1917700"/>
              <a:ext cx="1587" cy="574675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>
              <a:off x="2277888" y="2492375"/>
              <a:ext cx="180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19"/>
            <p:cNvSpPr>
              <a:spLocks noChangeShapeType="1"/>
            </p:cNvSpPr>
            <p:nvPr/>
          </p:nvSpPr>
          <p:spPr bwMode="auto">
            <a:xfrm>
              <a:off x="4213678" y="2492375"/>
              <a:ext cx="180000" cy="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99712" y="3292794"/>
            <a:ext cx="2487539" cy="1061086"/>
            <a:chOff x="2928926" y="3643314"/>
            <a:chExt cx="2487539" cy="1061086"/>
          </a:xfrm>
        </p:grpSpPr>
        <p:grpSp>
          <p:nvGrpSpPr>
            <p:cNvPr id="67" name="组合 66"/>
            <p:cNvGrpSpPr/>
            <p:nvPr/>
          </p:nvGrpSpPr>
          <p:grpSpPr>
            <a:xfrm>
              <a:off x="2928926" y="3643314"/>
              <a:ext cx="2487539" cy="1061086"/>
              <a:chOff x="2692963" y="3870330"/>
              <a:chExt cx="2864439" cy="1061086"/>
            </a:xfrm>
          </p:grpSpPr>
          <p:sp>
            <p:nvSpPr>
              <p:cNvPr id="69" name="Text Box 17"/>
              <p:cNvSpPr txBox="1">
                <a:spLocks noChangeArrowheads="1"/>
              </p:cNvSpPr>
              <p:nvPr/>
            </p:nvSpPr>
            <p:spPr bwMode="auto">
              <a:xfrm>
                <a:off x="2692963" y="4286256"/>
                <a:ext cx="1809763" cy="645160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                       </a:t>
                </a:r>
                <a:endPara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grpSp>
            <p:nvGrpSpPr>
              <p:cNvPr id="70" name="组合 25"/>
              <p:cNvGrpSpPr/>
              <p:nvPr/>
            </p:nvGrpSpPr>
            <p:grpSpPr bwMode="auto">
              <a:xfrm>
                <a:off x="4180815" y="3870330"/>
                <a:ext cx="1376587" cy="780415"/>
                <a:chOff x="3239076" y="2793176"/>
                <a:chExt cx="931444" cy="715541"/>
              </a:xfrm>
            </p:grpSpPr>
            <p:sp>
              <p:nvSpPr>
                <p:cNvPr id="71" name="Line 20"/>
                <p:cNvSpPr>
                  <a:spLocks noChangeShapeType="1"/>
                </p:cNvSpPr>
                <p:nvPr/>
              </p:nvSpPr>
              <p:spPr bwMode="auto">
                <a:xfrm>
                  <a:off x="3846520" y="2793176"/>
                  <a:ext cx="324000" cy="0"/>
                </a:xfrm>
                <a:prstGeom prst="line">
                  <a:avLst/>
                </a:prstGeom>
                <a:noFill/>
                <a:ln w="28575">
                  <a:solidFill>
                    <a:srgbClr val="00B0F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3239076" y="3502895"/>
                  <a:ext cx="789146" cy="5822"/>
                </a:xfrm>
                <a:prstGeom prst="line">
                  <a:avLst/>
                </a:prstGeom>
                <a:noFill/>
                <a:ln w="28575">
                  <a:solidFill>
                    <a:srgbClr val="00B0F0"/>
                  </a:solidFill>
                  <a:round/>
                </a:ln>
              </p:spPr>
              <p:txBody>
                <a:bodyPr/>
                <a:lstStyle/>
                <a:p>
                  <a:r>
                    <a:rPr lang="zh-CN" altLang="en-US" dirty="0" smtClean="0"/>
                    <a:t>                              </a:t>
                  </a:r>
                  <a:endParaRPr lang="zh-CN" altLang="en-US" dirty="0"/>
                </a:p>
              </p:txBody>
            </p:sp>
          </p:grpSp>
        </p:grpSp>
        <p:cxnSp>
          <p:nvCxnSpPr>
            <p:cNvPr id="68" name="直接箭头连接符 67"/>
            <p:cNvCxnSpPr/>
            <p:nvPr/>
          </p:nvCxnSpPr>
          <p:spPr>
            <a:xfrm rot="5400000" flipH="1" flipV="1">
              <a:off x="4822034" y="4036222"/>
              <a:ext cx="785817" cy="1"/>
            </a:xfrm>
            <a:prstGeom prst="straightConnector1">
              <a:avLst/>
            </a:prstGeom>
            <a:ln w="28575">
              <a:solidFill>
                <a:srgbClr val="00B0F0"/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1542415" y="3282950"/>
            <a:ext cx="1725930" cy="361950"/>
            <a:chOff x="2786050" y="3714752"/>
            <a:chExt cx="1735138" cy="219073"/>
          </a:xfrm>
        </p:grpSpPr>
        <p:grpSp>
          <p:nvGrpSpPr>
            <p:cNvPr id="74" name="组合 24"/>
            <p:cNvGrpSpPr/>
            <p:nvPr/>
          </p:nvGrpSpPr>
          <p:grpSpPr bwMode="auto">
            <a:xfrm>
              <a:off x="2944443" y="3714752"/>
              <a:ext cx="1576745" cy="219073"/>
              <a:chOff x="1979613" y="2924175"/>
              <a:chExt cx="1295400" cy="146050"/>
            </a:xfrm>
          </p:grpSpPr>
          <p:sp>
            <p:nvSpPr>
              <p:cNvPr id="76" name="Line 13"/>
              <p:cNvSpPr>
                <a:spLocks noChangeShapeType="1"/>
              </p:cNvSpPr>
              <p:nvPr/>
            </p:nvSpPr>
            <p:spPr bwMode="auto">
              <a:xfrm flipV="1">
                <a:off x="3132138" y="2924175"/>
                <a:ext cx="142875" cy="1588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Line 14"/>
              <p:cNvSpPr>
                <a:spLocks noChangeShapeType="1"/>
              </p:cNvSpPr>
              <p:nvPr/>
            </p:nvSpPr>
            <p:spPr bwMode="auto">
              <a:xfrm>
                <a:off x="3203575" y="2924175"/>
                <a:ext cx="1588" cy="144463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Line 15"/>
              <p:cNvSpPr>
                <a:spLocks noChangeShapeType="1"/>
              </p:cNvSpPr>
              <p:nvPr/>
            </p:nvSpPr>
            <p:spPr bwMode="auto">
              <a:xfrm flipH="1">
                <a:off x="1979613" y="3068638"/>
                <a:ext cx="1223962" cy="1587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Line 16"/>
              <p:cNvSpPr>
                <a:spLocks noChangeShapeType="1"/>
              </p:cNvSpPr>
              <p:nvPr/>
            </p:nvSpPr>
            <p:spPr bwMode="auto">
              <a:xfrm>
                <a:off x="1979613" y="2925763"/>
                <a:ext cx="1587" cy="144462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75" name="直接连接符 74"/>
            <p:cNvCxnSpPr/>
            <p:nvPr/>
          </p:nvCxnSpPr>
          <p:spPr>
            <a:xfrm>
              <a:off x="2786050" y="3714752"/>
              <a:ext cx="357190" cy="1588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8"/>
          <p:cNvSpPr txBox="1"/>
          <p:nvPr/>
        </p:nvSpPr>
        <p:spPr>
          <a:xfrm>
            <a:off x="3712521" y="2702240"/>
            <a:ext cx="71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" presetClass="entr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ntr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1" presetClass="entr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3"/>
      <p:bldP spid="4" grpId="5"/>
      <p:bldP spid="5" grpId="0"/>
      <p:bldP spid="5" grpId="1"/>
      <p:bldP spid="5" grpId="3"/>
      <p:bldP spid="5" grpId="5"/>
      <p:bldP spid="6" grpId="0"/>
      <p:bldP spid="6" grpId="1"/>
      <p:bldP spid="6" grpId="3"/>
      <p:bldP spid="6" grpId="5"/>
      <p:bldP spid="8" grpId="0" animBg="1"/>
      <p:bldP spid="8" grpId="1" animBg="1"/>
      <p:bldP spid="20" grpId="0" bldLvl="0" animBg="1"/>
      <p:bldP spid="21" grpId="0" bldLvl="0" animBg="1"/>
      <p:bldP spid="22" grpId="0"/>
      <p:bldP spid="23" grpId="0"/>
      <p:bldP spid="26" grpId="0" bldLvl="0" animBg="1"/>
      <p:bldP spid="27" grpId="0" bldLvl="0" animBg="1"/>
      <p:bldP spid="28" grpId="0"/>
      <p:bldP spid="31" grpId="0" bldLvl="0" animBg="1"/>
      <p:bldP spid="32" grpId="0" bldLvl="0" animBg="1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4211" y="-100366"/>
            <a:ext cx="3260090" cy="1286510"/>
            <a:chOff x="59" y="76"/>
            <a:chExt cx="5134" cy="2026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9741" y="1100659"/>
            <a:ext cx="3592259" cy="34225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5562" y="1144588"/>
            <a:ext cx="3982050" cy="33346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94" y="1193800"/>
            <a:ext cx="4169203" cy="33255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7012" y="4571505"/>
            <a:ext cx="6667925" cy="2286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60808" y="1688530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130×3=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120×4=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14×4=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0011" y="1596270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12×6=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15×4=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22×3=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10994" y="1789713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170×2=</a:t>
            </a: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24×2=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2186120" y="160655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390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154547" y="2463105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2195508" y="329943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56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6292440" y="1503375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72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6292214" y="239399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6246794" y="3283979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66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10557589" y="174467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340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10608278" y="2647831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48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474108" y="283029"/>
            <a:ext cx="1915838" cy="584775"/>
            <a:chOff x="785786" y="1571612"/>
            <a:chExt cx="1915838" cy="584775"/>
          </a:xfrm>
        </p:grpSpPr>
        <p:sp>
          <p:nvSpPr>
            <p:cNvPr id="23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85852" y="157161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口算。</a:t>
              </a:r>
              <a:endPara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R53.EPS" descr="id:2147508026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6900" y="1159457"/>
            <a:ext cx="8709445" cy="4329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84943" y="4241318"/>
            <a:ext cx="2988279" cy="298827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44211" y="-100366"/>
            <a:ext cx="3260090" cy="1286510"/>
            <a:chOff x="59" y="76"/>
            <a:chExt cx="5134" cy="2026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7" name="图片 6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3162286" y="2352916"/>
            <a:ext cx="6307535" cy="181696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00935" y="2352916"/>
            <a:ext cx="1857388" cy="14287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 flipV="1">
            <a:off x="5501628" y="2352916"/>
            <a:ext cx="2071702" cy="14287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162286" y="2352915"/>
            <a:ext cx="6801521" cy="142876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7"/>
          <p:cNvSpPr txBox="1"/>
          <p:nvPr/>
        </p:nvSpPr>
        <p:spPr>
          <a:xfrm>
            <a:off x="506967" y="1010675"/>
            <a:ext cx="5215006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连线。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6600" y="1137285"/>
            <a:ext cx="8707120" cy="4373880"/>
          </a:xfrm>
          <a:prstGeom prst="rect">
            <a:avLst/>
          </a:prstGeom>
          <a:noFill/>
          <a:ln w="28575">
            <a:solidFill>
              <a:srgbClr val="F9BCD1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19652" y="0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9" name="圆角矩形 8"/>
          <p:cNvSpPr/>
          <p:nvPr/>
        </p:nvSpPr>
        <p:spPr>
          <a:xfrm>
            <a:off x="1324587" y="1099963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93098" y="1082539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85128" y="1082538"/>
            <a:ext cx="3111479" cy="397623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46305" y="2302380"/>
            <a:ext cx="2586741" cy="30460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latin typeface="+mj-ea"/>
                <a:ea typeface="+mj-ea"/>
              </a:rPr>
              <a:t>3 × 4 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20 × 4 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12 + 80 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62219" y="2314616"/>
            <a:ext cx="2071019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6 × 3 =</a:t>
            </a:r>
            <a:endParaRPr lang="en-US" altLang="zh-CN" sz="3200" b="1" dirty="0">
              <a:latin typeface="+mj-ea"/>
              <a:ea typeface="+mj-ea"/>
            </a:endParaRP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20 × 4 </a:t>
            </a:r>
            <a:r>
              <a:rPr lang="en-US" altLang="zh-CN" sz="3200" b="1" dirty="0">
                <a:latin typeface="+mj-ea"/>
                <a:ea typeface="+mj-ea"/>
              </a:rPr>
              <a:t>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18 + 80 =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25510" y="2360930"/>
            <a:ext cx="232092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+mj-ea"/>
                <a:ea typeface="+mj-ea"/>
              </a:rPr>
              <a:t>7 × 2 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 smtClean="0">
                <a:latin typeface="+mj-ea"/>
                <a:ea typeface="+mj-ea"/>
              </a:rPr>
              <a:t>20 × </a:t>
            </a:r>
            <a:r>
              <a:rPr lang="en-US" altLang="zh-CN" sz="3200" b="1" dirty="0">
                <a:latin typeface="+mj-ea"/>
                <a:ea typeface="+mj-ea"/>
              </a:rPr>
              <a:t>2 =</a:t>
            </a:r>
          </a:p>
          <a:p>
            <a:endParaRPr lang="en-US" altLang="zh-CN" sz="3200" b="1" dirty="0">
              <a:latin typeface="+mj-ea"/>
              <a:ea typeface="+mj-ea"/>
            </a:endParaRPr>
          </a:p>
          <a:p>
            <a:r>
              <a:rPr lang="en-US" altLang="zh-CN" sz="3200" b="1" dirty="0">
                <a:latin typeface="+mj-ea"/>
                <a:ea typeface="+mj-ea"/>
              </a:rPr>
              <a:t>14 + 40 =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546279" y="2320924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12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653475" y="3266053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80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668072" y="4234333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+mj-ea"/>
                <a:ea typeface="+mj-ea"/>
              </a:rPr>
              <a:t>9</a:t>
            </a:r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63861" y="2315204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18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914314" y="3266052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80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941616" y="4254806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98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291990" y="2374937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14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482691" y="3333155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40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483294" y="4264213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j-ea"/>
                <a:ea typeface="+mj-ea"/>
              </a:rPr>
              <a:t>54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7025" y="4794250"/>
            <a:ext cx="8629650" cy="235712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692598">
            <a:off x="3071463" y="5024549"/>
            <a:ext cx="1851206" cy="1813596"/>
          </a:xfrm>
          <a:prstGeom prst="rect">
            <a:avLst/>
          </a:prstGeom>
        </p:spPr>
      </p:pic>
      <p:sp>
        <p:nvSpPr>
          <p:cNvPr id="58" name="文本框 60"/>
          <p:cNvSpPr txBox="1"/>
          <p:nvPr/>
        </p:nvSpPr>
        <p:spPr>
          <a:xfrm>
            <a:off x="4680585" y="4936490"/>
            <a:ext cx="7784465" cy="2169953"/>
          </a:xfrm>
          <a:prstGeom prst="wave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请同学们仔细观察每一道题</a:t>
            </a:r>
            <a:r>
              <a:rPr lang="en-US" altLang="zh-CN" sz="3200" b="1" dirty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r>
              <a:rPr lang="zh-CN" altLang="en-US" sz="3200" b="1" dirty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你有什么</a:t>
            </a:r>
            <a:r>
              <a:rPr lang="zh-CN" altLang="en-US" sz="3200" b="1" dirty="0" smtClean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发现</a:t>
            </a:r>
            <a:r>
              <a:rPr lang="en-US" altLang="zh-CN" sz="3200" b="1" dirty="0" smtClean="0">
                <a:solidFill>
                  <a:srgbClr val="FF712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b="1" dirty="0">
              <a:solidFill>
                <a:srgbClr val="FF71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640622" y="1099014"/>
            <a:ext cx="1970236" cy="1079121"/>
            <a:chOff x="1443866" y="1189407"/>
            <a:chExt cx="1877465" cy="1281506"/>
          </a:xfrm>
        </p:grpSpPr>
        <p:grpSp>
          <p:nvGrpSpPr>
            <p:cNvPr id="61" name="组合 60"/>
            <p:cNvGrpSpPr/>
            <p:nvPr/>
          </p:nvGrpSpPr>
          <p:grpSpPr>
            <a:xfrm>
              <a:off x="2112959" y="1481414"/>
              <a:ext cx="1208372" cy="774532"/>
              <a:chOff x="2516464" y="548145"/>
              <a:chExt cx="7065122" cy="4528541"/>
            </a:xfrm>
          </p:grpSpPr>
          <p:sp>
            <p:nvSpPr>
              <p:cNvPr id="63" name="云形 62"/>
              <p:cNvSpPr/>
              <p:nvPr/>
            </p:nvSpPr>
            <p:spPr>
              <a:xfrm>
                <a:off x="2516464" y="548145"/>
                <a:ext cx="7065122" cy="4528541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8ACFEA"/>
                    </a:solidFill>
                  </a:rPr>
                  <a:t>口算</a:t>
                </a:r>
              </a:p>
            </p:txBody>
          </p:sp>
          <p:sp>
            <p:nvSpPr>
              <p:cNvPr id="64" name="云形 63"/>
              <p:cNvSpPr/>
              <p:nvPr/>
            </p:nvSpPr>
            <p:spPr>
              <a:xfrm>
                <a:off x="2922743" y="818421"/>
                <a:ext cx="6658840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8ACFEA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43866" y="1189407"/>
              <a:ext cx="1281506" cy="1281506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5404856" y="1235132"/>
            <a:ext cx="1670633" cy="898998"/>
            <a:chOff x="4088596" y="1295597"/>
            <a:chExt cx="1670633" cy="898998"/>
          </a:xfrm>
        </p:grpSpPr>
        <p:grpSp>
          <p:nvGrpSpPr>
            <p:cNvPr id="66" name="组合 65"/>
            <p:cNvGrpSpPr/>
            <p:nvPr/>
          </p:nvGrpSpPr>
          <p:grpSpPr>
            <a:xfrm>
              <a:off x="4274311" y="1404807"/>
              <a:ext cx="1484918" cy="737115"/>
              <a:chOff x="1633123" y="370515"/>
              <a:chExt cx="8682031" cy="4309766"/>
            </a:xfrm>
          </p:grpSpPr>
          <p:sp>
            <p:nvSpPr>
              <p:cNvPr id="68" name="云形 67"/>
              <p:cNvSpPr/>
              <p:nvPr/>
            </p:nvSpPr>
            <p:spPr>
              <a:xfrm>
                <a:off x="1633123" y="618460"/>
                <a:ext cx="8682031" cy="4061821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b="1" dirty="0" smtClean="0">
                    <a:solidFill>
                      <a:srgbClr val="FF8203"/>
                    </a:solidFill>
                  </a:rPr>
                  <a:t>  </a:t>
                </a:r>
                <a:r>
                  <a:rPr lang="zh-CN" altLang="en-US" sz="2400" b="1" dirty="0" smtClean="0">
                    <a:solidFill>
                      <a:srgbClr val="FF8203"/>
                    </a:solidFill>
                  </a:rPr>
                  <a:t>口算</a:t>
                </a:r>
                <a:endParaRPr lang="zh-CN" altLang="en-US" sz="2400" b="1" dirty="0">
                  <a:solidFill>
                    <a:srgbClr val="FF8203"/>
                  </a:solidFill>
                </a:endParaRPr>
              </a:p>
            </p:txBody>
          </p:sp>
          <p:sp>
            <p:nvSpPr>
              <p:cNvPr id="69" name="云形 68"/>
              <p:cNvSpPr/>
              <p:nvPr/>
            </p:nvSpPr>
            <p:spPr>
              <a:xfrm>
                <a:off x="3475289" y="370515"/>
                <a:ext cx="6658842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8203"/>
                  </a:solidFill>
                </a:endParaRPr>
              </a:p>
            </p:txBody>
          </p:sp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88596" y="1295597"/>
              <a:ext cx="755884" cy="898998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9107661" y="1213883"/>
            <a:ext cx="1574847" cy="1003828"/>
            <a:chOff x="7691343" y="1312244"/>
            <a:chExt cx="1574847" cy="1003828"/>
          </a:xfrm>
        </p:grpSpPr>
        <p:grpSp>
          <p:nvGrpSpPr>
            <p:cNvPr id="71" name="组合 70"/>
            <p:cNvGrpSpPr/>
            <p:nvPr/>
          </p:nvGrpSpPr>
          <p:grpSpPr>
            <a:xfrm>
              <a:off x="7993133" y="1501965"/>
              <a:ext cx="1273057" cy="814107"/>
              <a:chOff x="2516470" y="548138"/>
              <a:chExt cx="7443321" cy="4759928"/>
            </a:xfrm>
          </p:grpSpPr>
          <p:sp>
            <p:nvSpPr>
              <p:cNvPr id="73" name="云形 72"/>
              <p:cNvSpPr/>
              <p:nvPr/>
            </p:nvSpPr>
            <p:spPr>
              <a:xfrm>
                <a:off x="2516470" y="548138"/>
                <a:ext cx="7443321" cy="4759928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C52F"/>
                    </a:solidFill>
                  </a:rPr>
                  <a:t>口算</a:t>
                </a:r>
                <a:endParaRPr lang="zh-CN" altLang="en-US" sz="2400" b="1" dirty="0">
                  <a:solidFill>
                    <a:srgbClr val="FFC52F"/>
                  </a:solidFill>
                </a:endParaRPr>
              </a:p>
            </p:txBody>
          </p:sp>
          <p:sp>
            <p:nvSpPr>
              <p:cNvPr id="74" name="云形 73"/>
              <p:cNvSpPr/>
              <p:nvPr/>
            </p:nvSpPr>
            <p:spPr>
              <a:xfrm>
                <a:off x="2922743" y="818421"/>
                <a:ext cx="6658840" cy="4258256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srgbClr val="FFC52F"/>
                  </a:solidFill>
                </a:endParaRPr>
              </a:p>
            </p:txBody>
          </p:sp>
        </p:grp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91343" y="1312244"/>
              <a:ext cx="742551" cy="86631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4855" y="377190"/>
            <a:ext cx="8242935" cy="5818505"/>
          </a:xfrm>
          <a:prstGeom prst="rect">
            <a:avLst/>
          </a:prstGeom>
        </p:spPr>
      </p:pic>
      <p:pic>
        <p:nvPicPr>
          <p:cNvPr id="2" name="RR54.EPS" descr="id:2147508033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9935" y="2286000"/>
            <a:ext cx="6052820" cy="299148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98515" y="57114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44211" y="-100366"/>
            <a:ext cx="3260090" cy="1286510"/>
            <a:chOff x="59" y="76"/>
            <a:chExt cx="5134" cy="2026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7" name="图片 6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409800" y="993484"/>
            <a:ext cx="214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 </a:t>
            </a:r>
            <a:r>
              <a:rPr lang="zh-CN" altLang="en-US" sz="3200" b="1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填一填。</a:t>
            </a:r>
            <a:endParaRPr lang="zh-CN" altLang="en-US" sz="32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423057" y="4791121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72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5854363" y="4791223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72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8104694" y="477026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40535" y="1351915"/>
            <a:ext cx="9075420" cy="533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0279" y="4849742"/>
            <a:ext cx="2901855" cy="21761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9063" y="5209101"/>
            <a:ext cx="1170434" cy="1170434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1702435" y="1351915"/>
            <a:ext cx="10265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李明买了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角的练习本和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支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角的铅笔。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729740" y="2943225"/>
            <a:ext cx="9082405" cy="4953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80210" y="1402715"/>
            <a:ext cx="9264650" cy="0"/>
          </a:xfrm>
          <a:prstGeom prst="line">
            <a:avLst/>
          </a:prstGeom>
          <a:ln w="28575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740535" y="2040890"/>
            <a:ext cx="64458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 一共要付多少钱？</a:t>
            </a: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392805" y="3375025"/>
            <a:ext cx="2701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15×6=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84550" y="4073525"/>
            <a:ext cx="25571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5×20=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21" name="矩形 20"/>
          <p:cNvSpPr/>
          <p:nvPr/>
        </p:nvSpPr>
        <p:spPr>
          <a:xfrm>
            <a:off x="3467501" y="4674200"/>
            <a:ext cx="1081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10+9=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71857" y="5433697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答：一共要付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元钱。</a:t>
            </a:r>
          </a:p>
        </p:txBody>
      </p:sp>
      <p:sp>
        <p:nvSpPr>
          <p:cNvPr id="25" name="矩形 24"/>
          <p:cNvSpPr/>
          <p:nvPr/>
        </p:nvSpPr>
        <p:spPr>
          <a:xfrm>
            <a:off x="5788660" y="3375025"/>
            <a:ext cx="20935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90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角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86475" y="4073525"/>
            <a:ext cx="14662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角</a:t>
            </a:r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65405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8" name="图片 17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94963" y="15208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213860" y="3361690"/>
            <a:ext cx="13188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90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角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0880" y="4073525"/>
            <a:ext cx="11334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角　</a:t>
            </a:r>
          </a:p>
        </p:txBody>
      </p:sp>
      <p:sp>
        <p:nvSpPr>
          <p:cNvPr id="5" name="矩形 4"/>
          <p:cNvSpPr/>
          <p:nvPr/>
        </p:nvSpPr>
        <p:spPr>
          <a:xfrm>
            <a:off x="4469531" y="4686900"/>
            <a:ext cx="16167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19(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</a:t>
            </a:r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6" name="矩形 5"/>
          <p:cNvSpPr/>
          <p:nvPr/>
        </p:nvSpPr>
        <p:spPr>
          <a:xfrm>
            <a:off x="6745605" y="3375025"/>
            <a:ext cx="12496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00265" y="4073525"/>
            <a:ext cx="904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21" grpId="0"/>
      <p:bldP spid="21" grpId="1"/>
      <p:bldP spid="24" grpId="0"/>
      <p:bldP spid="24" grpId="1"/>
      <p:bldP spid="25" grpId="0"/>
      <p:bldP spid="25" grpId="1"/>
      <p:bldP spid="26" grpId="0"/>
      <p:bldP spid="26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9" grpId="0"/>
      <p:bldP spid="1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97355" y="1182370"/>
            <a:ext cx="9286875" cy="533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80279" y="4849742"/>
            <a:ext cx="2901855" cy="21761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7883" y="5352611"/>
            <a:ext cx="1170434" cy="1170434"/>
          </a:xfrm>
          <a:prstGeom prst="rect">
            <a:avLst/>
          </a:prstGeom>
        </p:spPr>
      </p:pic>
      <p:sp>
        <p:nvSpPr>
          <p:cNvPr id="11" name="TextBox 7"/>
          <p:cNvSpPr txBox="1"/>
          <p:nvPr/>
        </p:nvSpPr>
        <p:spPr>
          <a:xfrm>
            <a:off x="1920875" y="1437640"/>
            <a:ext cx="9956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李明买了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角的练习本和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支</a:t>
            </a:r>
            <a:r>
              <a:rPr 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角的铅笔。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920875" y="3409950"/>
            <a:ext cx="9103360" cy="38735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697355" y="1144270"/>
            <a:ext cx="9337040" cy="22860"/>
          </a:xfrm>
          <a:prstGeom prst="line">
            <a:avLst/>
          </a:prstGeom>
          <a:ln w="28575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147570" y="2146935"/>
            <a:ext cx="94068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）李明给售货员</a:t>
            </a:r>
            <a:r>
              <a:rPr lang="en-US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元钱</a:t>
            </a:r>
            <a:r>
              <a:rPr lang="en-US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应找回多少钱？</a:t>
            </a:r>
          </a:p>
        </p:txBody>
      </p:sp>
      <p:sp>
        <p:nvSpPr>
          <p:cNvPr id="22" name="矩形 21"/>
          <p:cNvSpPr/>
          <p:nvPr/>
        </p:nvSpPr>
        <p:spPr>
          <a:xfrm>
            <a:off x="3318691" y="3660355"/>
            <a:ext cx="1565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50-19=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92200" y="4517901"/>
            <a:ext cx="431673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答：应找回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31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元钱。</a:t>
            </a: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924443" y="109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58420" y="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700068" y="15716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4765221" y="3683850"/>
            <a:ext cx="15640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31(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元</a:t>
            </a:r>
            <a:r>
              <a:rPr lang="en-US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17" grpId="0"/>
      <p:bldP spid="1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65405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5208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177925" y="1410335"/>
            <a:ext cx="8308340" cy="1494790"/>
            <a:chOff x="4254" y="4311"/>
            <a:chExt cx="10838" cy="2671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9515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先把两位数分成一个整十数和一个一位数，再分别与一位数相乘，最后把两次乘得的积相加。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54" y="4311"/>
              <a:ext cx="10838" cy="2671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77925" y="3095625"/>
            <a:ext cx="8392160" cy="2194560"/>
            <a:chOff x="3854" y="4914"/>
            <a:chExt cx="11450" cy="4394"/>
          </a:xfrm>
        </p:grpSpPr>
        <p:sp>
          <p:nvSpPr>
            <p:cNvPr id="18" name="文本框 26"/>
            <p:cNvSpPr txBox="1"/>
            <p:nvPr/>
          </p:nvSpPr>
          <p:spPr>
            <a:xfrm>
              <a:off x="4106" y="5380"/>
              <a:ext cx="11198" cy="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先用一位数乘几百几十数“0”前面的数，再在所得的积末尾添上1个0;也可以把几百几十数分成几百和几十，分别与一位数相乘，再把两次乘得的积相加。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854" y="4914"/>
              <a:ext cx="11166" cy="4394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49833" y="1647454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49198" y="3905971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436620" y="1564640"/>
            <a:ext cx="686117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教材第43页练习九第1,2,3,4题。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  <p:sp>
        <p:nvSpPr>
          <p:cNvPr id="14" name="文本框 22"/>
          <p:cNvSpPr txBox="1"/>
          <p:nvPr/>
        </p:nvSpPr>
        <p:spPr>
          <a:xfrm flipH="1">
            <a:off x="3436382" y="3738185"/>
            <a:ext cx="7723924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完成《全科王·同步课时练习》相关习题。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34" r="7852"/>
          <a:stretch>
            <a:fillRect/>
          </a:stretch>
        </p:blipFill>
        <p:spPr>
          <a:xfrm>
            <a:off x="459740" y="1165225"/>
            <a:ext cx="5904865" cy="395224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58774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2411285" y="1641756"/>
            <a:ext cx="222819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每筐装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15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盒草莓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1599" y="2389722"/>
            <a:ext cx="103526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买三筐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295385" y="3730635"/>
            <a:ext cx="1732056" cy="313882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464425" y="1479550"/>
            <a:ext cx="6461125" cy="2590800"/>
            <a:chOff x="925946" y="3375202"/>
            <a:chExt cx="4554914" cy="182693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925946" y="3375202"/>
              <a:ext cx="3052724" cy="182693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37007" y="3843131"/>
              <a:ext cx="4343853" cy="672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你发现了哪些数学信息</a:t>
              </a:r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？</a:t>
              </a:r>
              <a:endPara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zh-CN" altLang="en-US" sz="2800" b="1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能</a:t>
              </a:r>
              <a:r>
                <a:rPr lang="zh-CN" altLang="en-US" sz="28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提出什么数学问题？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73075" y="1206500"/>
            <a:ext cx="5880100" cy="3881755"/>
          </a:xfrm>
          <a:prstGeom prst="rect">
            <a:avLst/>
          </a:prstGeom>
          <a:noFill/>
          <a:ln w="57150" cmpd="sng">
            <a:solidFill>
              <a:srgbClr val="F9BCD1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5625" y="1282700"/>
            <a:ext cx="5683885" cy="3805555"/>
            <a:chOff x="1553" y="2254"/>
            <a:chExt cx="7591" cy="507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234" r="7852"/>
            <a:stretch>
              <a:fillRect/>
            </a:stretch>
          </p:blipFill>
          <p:spPr>
            <a:xfrm>
              <a:off x="1553" y="2254"/>
              <a:ext cx="7591" cy="507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167" y="2883"/>
              <a:ext cx="3509" cy="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/>
                <a:t>每筐装</a:t>
              </a:r>
              <a:r>
                <a:rPr lang="en-US" altLang="zh-CN" sz="1600" b="1" dirty="0" smtClean="0"/>
                <a:t>15</a:t>
              </a:r>
              <a:r>
                <a:rPr lang="zh-CN" altLang="en-US" sz="1600" b="1" dirty="0" smtClean="0"/>
                <a:t>盒草莓</a:t>
              </a:r>
              <a:endParaRPr lang="zh-CN" altLang="en-US" sz="1600" b="1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07" y="3770"/>
              <a:ext cx="1630" cy="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/>
                <a:t>买三筐</a:t>
              </a:r>
              <a:endParaRPr lang="zh-CN" altLang="en-US" sz="1600" b="1" dirty="0"/>
            </a:p>
          </p:txBody>
        </p: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0" y="-58774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6" name="AutoShape 389"/>
          <p:cNvSpPr>
            <a:spLocks noChangeArrowheads="1"/>
          </p:cNvSpPr>
          <p:nvPr/>
        </p:nvSpPr>
        <p:spPr bwMode="auto">
          <a:xfrm>
            <a:off x="6540698" y="1622396"/>
            <a:ext cx="3673476" cy="1941250"/>
          </a:xfrm>
          <a:prstGeom prst="wedgeRoundRectCallout">
            <a:avLst>
              <a:gd name="adj1" fmla="val 64431"/>
              <a:gd name="adj2" fmla="val 49749"/>
              <a:gd name="adj3" fmla="val 16667"/>
            </a:avLst>
          </a:prstGeom>
          <a:noFill/>
          <a:ln w="76200" cmpd="dbl" algn="ctr">
            <a:solidFill>
              <a:srgbClr val="6445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623744" y="1830567"/>
            <a:ext cx="48244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筐草莓有多少盒？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968072" y="2578301"/>
            <a:ext cx="3743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15×3 =</a:t>
            </a:r>
            <a:r>
              <a:rPr lang="en-US" altLang="zh-CN" sz="36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075" y="1206500"/>
            <a:ext cx="5880100" cy="3881755"/>
          </a:xfrm>
          <a:prstGeom prst="rect">
            <a:avLst/>
          </a:prstGeom>
          <a:noFill/>
          <a:ln w="57150" cmpd="sng">
            <a:solidFill>
              <a:srgbClr val="F9BCD1"/>
            </a:solidFill>
            <a:prstDash val="sys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0850" y="3387090"/>
            <a:ext cx="1497330" cy="327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135120" y="114297"/>
            <a:ext cx="4270933" cy="1891866"/>
            <a:chOff x="-51859" y="123185"/>
            <a:chExt cx="4270933" cy="18918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350" y="304292"/>
              <a:ext cx="3958724" cy="171075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1859" y="123185"/>
              <a:ext cx="1335450" cy="1062290"/>
            </a:xfrm>
            <a:prstGeom prst="rect">
              <a:avLst/>
            </a:prstGeom>
          </p:spPr>
        </p:pic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4556352" y="776329"/>
            <a:ext cx="3581400" cy="62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口算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66578" y="1722838"/>
            <a:ext cx="7429095" cy="4005839"/>
            <a:chOff x="2556108" y="2046618"/>
            <a:chExt cx="6911261" cy="3633873"/>
          </a:xfrm>
        </p:grpSpPr>
        <p:sp>
          <p:nvSpPr>
            <p:cNvPr id="16" name="椭圆 31"/>
            <p:cNvSpPr/>
            <p:nvPr/>
          </p:nvSpPr>
          <p:spPr>
            <a:xfrm rot="5400000">
              <a:off x="4301035" y="514156"/>
              <a:ext cx="3421408" cy="691126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891" y="connsiteY0-892"/>
                </a:cxn>
                <a:cxn ang="0">
                  <a:pos x="connsiteX1-893" y="connsiteY1-894"/>
                </a:cxn>
                <a:cxn ang="0">
                  <a:pos x="connsiteX2-895" y="connsiteY2-896"/>
                </a:cxn>
                <a:cxn ang="0">
                  <a:pos x="connsiteX3-897" y="connsiteY3-898"/>
                </a:cxn>
                <a:cxn ang="0">
                  <a:pos x="connsiteX4-899" y="connsiteY4-900"/>
                </a:cxn>
                <a:cxn ang="0">
                  <a:pos x="connsiteX5-901" y="connsiteY5-90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rgbClr val="C30F0F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31"/>
            <p:cNvSpPr/>
            <p:nvPr/>
          </p:nvSpPr>
          <p:spPr>
            <a:xfrm rot="16200000" flipH="1">
              <a:off x="5860006" y="2074477"/>
              <a:ext cx="3489396" cy="343367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763" y="connsiteY0-764"/>
                </a:cxn>
                <a:cxn ang="0">
                  <a:pos x="connsiteX1-765" y="connsiteY1-766"/>
                </a:cxn>
                <a:cxn ang="0">
                  <a:pos x="connsiteX2-767" y="connsiteY2-768"/>
                </a:cxn>
                <a:cxn ang="0">
                  <a:pos x="connsiteX3-769" y="connsiteY3-770"/>
                </a:cxn>
                <a:cxn ang="0">
                  <a:pos x="connsiteX4-771" y="connsiteY4-772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31"/>
            <p:cNvSpPr/>
            <p:nvPr/>
          </p:nvSpPr>
          <p:spPr>
            <a:xfrm rot="5400000">
              <a:off x="2661848" y="2103702"/>
              <a:ext cx="3489396" cy="337522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773" y="connsiteY0-774"/>
                </a:cxn>
                <a:cxn ang="0">
                  <a:pos x="connsiteX1-775" y="connsiteY1-776"/>
                </a:cxn>
                <a:cxn ang="0">
                  <a:pos x="connsiteX2-777" y="connsiteY2-778"/>
                </a:cxn>
                <a:cxn ang="0">
                  <a:pos x="connsiteX3-779" y="connsiteY3-780"/>
                </a:cxn>
                <a:cxn ang="0">
                  <a:pos x="connsiteX4-781" y="connsiteY4-782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85709" y="2273573"/>
            <a:ext cx="4209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10×5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20×5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40×2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779638" y="3743973"/>
            <a:ext cx="1962209" cy="2165328"/>
            <a:chOff x="4427538" y="954088"/>
            <a:chExt cx="3333750" cy="3729038"/>
          </a:xfrm>
        </p:grpSpPr>
        <p:sp>
          <p:nvSpPr>
            <p:cNvPr id="63" name="Freeform 33"/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2"/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7"/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4"/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"/>
            <p:cNvSpPr/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rgbClr val="1E5A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"/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4"/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0"/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1"/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2"/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8"/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0"/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1"/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2"/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4"/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5"/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6"/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90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1" name="组合 90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92" name="图片 91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93" name="图片 92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94" name="文本框 93"/>
          <p:cNvSpPr txBox="1"/>
          <p:nvPr/>
        </p:nvSpPr>
        <p:spPr>
          <a:xfrm>
            <a:off x="3428056" y="2357428"/>
            <a:ext cx="4209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5×3=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8×4=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3×4=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70607" y="3325882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32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4743297" y="4057276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12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8313364" y="2490778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50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8242867" y="3230597"/>
            <a:ext cx="9160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100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406308" y="3962930"/>
            <a:ext cx="764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80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70835" y="2577731"/>
            <a:ext cx="801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966" y="2711618"/>
            <a:ext cx="3011864" cy="4261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4" grpId="0"/>
      <p:bldP spid="96" grpId="0"/>
      <p:bldP spid="97" grpId="0"/>
      <p:bldP spid="98" grpId="0"/>
      <p:bldP spid="99" grpId="0"/>
      <p:bldP spid="10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320" b="93234" l="34685" r="90631">
                        <a14:foregroundMark x1="40450" y1="26073" x2="38919" y2="90429"/>
                        <a14:foregroundMark x1="39189" y1="90759" x2="43063" y2="89934"/>
                        <a14:foregroundMark x1="57928" y1="88284" x2="61171" y2="88449"/>
                        <a14:foregroundMark x1="60721" y1="89604" x2="64595" y2="87459"/>
                        <a14:foregroundMark x1="38288" y1="41419" x2="36757" y2="54950"/>
                        <a14:foregroundMark x1="66216" y1="19307" x2="68919" y2="19307"/>
                        <a14:foregroundMark x1="66126" y1="41914" x2="69369" y2="42739"/>
                        <a14:foregroundMark x1="79009" y1="70297" x2="88018" y2="71782"/>
                        <a14:foregroundMark x1="81351" y1="74422" x2="89099" y2="731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661" r="9384"/>
          <a:stretch>
            <a:fillRect/>
          </a:stretch>
        </p:blipFill>
        <p:spPr>
          <a:xfrm>
            <a:off x="6629400" y="1632856"/>
            <a:ext cx="5442858" cy="5334000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7456805" y="2430145"/>
            <a:ext cx="1713230" cy="772795"/>
          </a:xfrm>
          <a:prstGeom prst="cloudCallout">
            <a:avLst/>
          </a:prstGeom>
          <a:noFill/>
          <a:ln w="19050">
            <a:solidFill>
              <a:srgbClr val="2618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63844" y="2632996"/>
            <a:ext cx="192677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</a:rPr>
              <a:t>买三个篮球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8065" r="100000">
                        <a14:foregroundMark x1="46774" y1="78261" x2="82258" y2="65217"/>
                        <a14:foregroundMark x1="61290" y1="73913" x2="72581" y2="73913"/>
                        <a14:foregroundMark x1="58065" y1="82609" x2="69355" y2="78261"/>
                        <a14:foregroundMark x1="48387" y1="82609" x2="64516" y2="78261"/>
                        <a14:foregroundMark x1="83871" y1="30435" x2="98387" y2="47826"/>
                        <a14:backgroundMark x1="50000" y1="91304" x2="87097" y2="86957"/>
                        <a14:backgroundMark x1="91935" y1="4348" x2="98387" y2="21739"/>
                        <a14:backgroundMark x1="88710" y1="30435" x2="98387" y2="43478"/>
                      </a14:backgroundRemoval>
                    </a14:imgEffect>
                  </a14:imgLayer>
                </a14:imgProps>
              </a:ext>
            </a:extLst>
          </a:blip>
          <a:srcRect b="7592"/>
          <a:stretch>
            <a:fillRect/>
          </a:stretch>
        </p:blipFill>
        <p:spPr>
          <a:xfrm>
            <a:off x="11297307" y="4299856"/>
            <a:ext cx="762113" cy="261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504251" y="4256312"/>
            <a:ext cx="45914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15</a:t>
            </a:r>
            <a:endParaRPr lang="zh-CN" altLang="en-US" b="1" dirty="0"/>
          </a:p>
        </p:txBody>
      </p: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5" name="图片 1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8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6" name="图片 15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3059927" y="1247888"/>
            <a:ext cx="3316367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每个篮球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李老师买了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lang="zh-CN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篮球</a:t>
            </a:r>
            <a:r>
              <a:rPr lang="en-US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一共</a:t>
            </a:r>
            <a:r>
              <a:rPr lang="zh-CN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要付多少元</a:t>
            </a:r>
            <a:r>
              <a:rPr lang="en-US" altLang="zh-CN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zh-CN" sz="2400" b="1" dirty="0"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3555041" y="3000804"/>
            <a:ext cx="37433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15×3 =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4603" y="3206747"/>
            <a:ext cx="2808597" cy="3651176"/>
          </a:xfrm>
          <a:prstGeom prst="rect">
            <a:avLst/>
          </a:prstGeom>
        </p:spPr>
      </p:pic>
      <p:sp>
        <p:nvSpPr>
          <p:cNvPr id="11" name="AutoShape 389"/>
          <p:cNvSpPr>
            <a:spLocks noChangeArrowheads="1"/>
          </p:cNvSpPr>
          <p:nvPr/>
        </p:nvSpPr>
        <p:spPr bwMode="auto">
          <a:xfrm flipH="1">
            <a:off x="2825359" y="1362188"/>
            <a:ext cx="3804555" cy="2288223"/>
          </a:xfrm>
          <a:prstGeom prst="wedgeRoundRectCallout">
            <a:avLst>
              <a:gd name="adj1" fmla="val 64431"/>
              <a:gd name="adj2" fmla="val 49749"/>
              <a:gd name="adj3" fmla="val 16667"/>
            </a:avLst>
          </a:prstGeom>
          <a:noFill/>
          <a:ln w="76200" cmpd="dbl" algn="ctr">
            <a:solidFill>
              <a:srgbClr val="00B0F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18" grpId="0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l="2090" r="10535"/>
          <a:stretch>
            <a:fillRect/>
          </a:stretch>
        </p:blipFill>
        <p:spPr>
          <a:xfrm>
            <a:off x="2837815" y="843915"/>
            <a:ext cx="7803515" cy="40697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18765" y="813435"/>
            <a:ext cx="7835900" cy="4094480"/>
          </a:xfrm>
          <a:prstGeom prst="rect">
            <a:avLst/>
          </a:prstGeom>
          <a:noFill/>
          <a:ln w="38100">
            <a:solidFill>
              <a:srgbClr val="F9BCD1"/>
            </a:solidFill>
            <a:prstDash val="dash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9" name="图片 1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00100" y="3027045"/>
            <a:ext cx="6597015" cy="4319905"/>
          </a:xfrm>
          <a:prstGeom prst="rect">
            <a:avLst/>
          </a:prstGeom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972425" y="4282593"/>
            <a:ext cx="399573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筐草莓有多少盒？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098803" y="4774296"/>
            <a:ext cx="37433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15×3=</a:t>
            </a:r>
            <a:r>
              <a:rPr lang="en-US" altLang="zh-CN" sz="28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6" name="文本框 10"/>
          <p:cNvSpPr txBox="1">
            <a:spLocks noChangeArrowheads="1"/>
          </p:cNvSpPr>
          <p:nvPr/>
        </p:nvSpPr>
        <p:spPr bwMode="auto">
          <a:xfrm>
            <a:off x="707231" y="5360417"/>
            <a:ext cx="3581400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小组讨论口算方法</a:t>
            </a:r>
            <a:endParaRPr lang="zh-CN" altLang="en-US" sz="3200" b="1" dirty="0">
              <a:solidFill>
                <a:srgbClr val="FFC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684" y="-25893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81" name="图片 18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05" t="33245" r="15635" b="10756"/>
          <a:stretch>
            <a:fillRect/>
          </a:stretch>
        </p:blipFill>
        <p:spPr>
          <a:xfrm rot="20940000">
            <a:off x="-91440" y="3062605"/>
            <a:ext cx="2155190" cy="2112010"/>
          </a:xfrm>
          <a:prstGeom prst="rect">
            <a:avLst/>
          </a:prstGeom>
        </p:spPr>
      </p:pic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556709" y="4744059"/>
            <a:ext cx="690880" cy="706755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buFontTx/>
              <a:buNone/>
              <a:defRPr/>
            </a:pPr>
            <a:r>
              <a:rPr lang="zh-CN" altLang="en-US" sz="4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6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1090</Words>
  <Application>Microsoft Office PowerPoint</Application>
  <PresentationFormat>自定义</PresentationFormat>
  <Paragraphs>237</Paragraphs>
  <Slides>27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2237</cp:revision>
  <dcterms:created xsi:type="dcterms:W3CDTF">2017-11-13T08:28:00Z</dcterms:created>
  <dcterms:modified xsi:type="dcterms:W3CDTF">2021-11-29T23:46:59Z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